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embeddings/oleObject1.bin" ContentType="application/vnd.openxmlformats-officedocument.oleObject"/>
  <Override PartName="/ppt/media/image10.svg" ContentType="image/svg+xml"/>
  <Override PartName="/ppt/media/image112.svg" ContentType="image/svg+xml"/>
  <Override PartName="/ppt/media/image114.svg" ContentType="image/svg+xml"/>
  <Override PartName="/ppt/media/image12.svg" ContentType="image/svg+xml"/>
  <Override PartName="/ppt/media/image126.svg" ContentType="image/svg+xml"/>
  <Override PartName="/ppt/media/image131.svg" ContentType="image/svg+xml"/>
  <Override PartName="/ppt/media/image137.svg" ContentType="image/svg+xml"/>
  <Override PartName="/ppt/media/image141.svg" ContentType="image/svg+xml"/>
  <Override PartName="/ppt/media/image147.svg" ContentType="image/svg+xml"/>
  <Override PartName="/ppt/media/image150.svg" ContentType="image/svg+xml"/>
  <Override PartName="/ppt/media/image152.svg" ContentType="image/svg+xml"/>
  <Override PartName="/ppt/media/image159.svg" ContentType="image/svg+xml"/>
  <Override PartName="/ppt/media/image161.svg" ContentType="image/svg+xml"/>
  <Override PartName="/ppt/media/image163.svg" ContentType="image/svg+xml"/>
  <Override PartName="/ppt/media/image3.svg" ContentType="image/svg+xml"/>
  <Override PartName="/ppt/media/image34.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1.svg" ContentType="image/svg+xml"/>
  <Override PartName="/ppt/media/image67.svg" ContentType="image/svg+xml"/>
  <Override PartName="/ppt/media/image69.svg" ContentType="image/svg+xml"/>
  <Override PartName="/ppt/media/image79.svg" ContentType="image/svg+xml"/>
  <Override PartName="/ppt/media/image8.svg" ContentType="image/svg+xml"/>
  <Override PartName="/ppt/media/image89.svg" ContentType="image/svg+xml"/>
  <Override PartName="/ppt/media/image92.svg" ContentType="image/svg+xml"/>
  <Override PartName="/ppt/media/image94.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2" r:id="rId2"/>
    <p:sldMasterId id="2147483693" r:id="rId3"/>
  </p:sldMasterIdLst>
  <p:notesMasterIdLst>
    <p:notesMasterId r:id="rId43"/>
  </p:notesMasterIdLst>
  <p:sldIdLst>
    <p:sldId id="256" r:id="rId4"/>
    <p:sldId id="896" r:id="rId5"/>
    <p:sldId id="520" r:id="rId6"/>
    <p:sldId id="864" r:id="rId7"/>
    <p:sldId id="905" r:id="rId8"/>
    <p:sldId id="262" r:id="rId9"/>
    <p:sldId id="901" r:id="rId10"/>
    <p:sldId id="284" r:id="rId11"/>
    <p:sldId id="285" r:id="rId12"/>
    <p:sldId id="885" r:id="rId13"/>
    <p:sldId id="870" r:id="rId14"/>
    <p:sldId id="669" r:id="rId15"/>
    <p:sldId id="670" r:id="rId16"/>
    <p:sldId id="914" r:id="rId17"/>
    <p:sldId id="906" r:id="rId18"/>
    <p:sldId id="872" r:id="rId19"/>
    <p:sldId id="874" r:id="rId20"/>
    <p:sldId id="273" r:id="rId21"/>
    <p:sldId id="915" r:id="rId22"/>
    <p:sldId id="902" r:id="rId23"/>
    <p:sldId id="259" r:id="rId24"/>
    <p:sldId id="903" r:id="rId25"/>
    <p:sldId id="839" r:id="rId26"/>
    <p:sldId id="904" r:id="rId27"/>
    <p:sldId id="265" r:id="rId28"/>
    <p:sldId id="841" r:id="rId29"/>
    <p:sldId id="266" r:id="rId30"/>
    <p:sldId id="272" r:id="rId31"/>
    <p:sldId id="882" r:id="rId32"/>
    <p:sldId id="916" r:id="rId33"/>
    <p:sldId id="909" r:id="rId34"/>
    <p:sldId id="910" r:id="rId35"/>
    <p:sldId id="900" r:id="rId36"/>
    <p:sldId id="899" r:id="rId37"/>
    <p:sldId id="908" r:id="rId38"/>
    <p:sldId id="911" r:id="rId39"/>
    <p:sldId id="912" r:id="rId40"/>
    <p:sldId id="917" r:id="rId41"/>
    <p:sldId id="91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6"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89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EC8B-6D2F-4ACB-868E-53EFEAAD94FA}" v="1" dt="2023-05-09T14:11:22.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2" autoAdjust="0"/>
    <p:restoredTop sz="79658" autoAdjust="0"/>
  </p:normalViewPr>
  <p:slideViewPr>
    <p:cSldViewPr snapToGrid="0">
      <p:cViewPr varScale="1">
        <p:scale>
          <a:sx n="86" d="100"/>
          <a:sy n="86" d="100"/>
        </p:scale>
        <p:origin x="240" y="488"/>
      </p:cViewPr>
      <p:guideLst/>
    </p:cSldViewPr>
  </p:slideViewPr>
  <p:notesTextViewPr>
    <p:cViewPr>
      <p:scale>
        <a:sx n="1" d="1"/>
        <a:sy n="1" d="1"/>
      </p:scale>
      <p:origin x="0" y="0"/>
    </p:cViewPr>
  </p:notesTextViewPr>
  <p:sorterViewPr>
    <p:cViewPr>
      <p:scale>
        <a:sx n="100" d="100"/>
        <a:sy n="100" d="100"/>
      </p:scale>
      <p:origin x="0" y="-20547"/>
    </p:cViewPr>
  </p:sorterViewPr>
  <p:notesViewPr>
    <p:cSldViewPr snapToGrid="0" showGuides="1">
      <p:cViewPr varScale="1">
        <p:scale>
          <a:sx n="96" d="100"/>
          <a:sy n="96" d="100"/>
        </p:scale>
        <p:origin x="2184" y="176"/>
      </p:cViewPr>
      <p:guideLst>
        <p:guide orient="horz" pos="2886"/>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 Id="rId48" Type="http://schemas.microsoft.com/office/2016/11/relationships/changesInfo" Target="changesInfos/changesInfo1.xml"/><Relationship Id="rId4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ian Soiland-Reyes" userId="e734ed4c-b3b1-4f2f-b2f9-25d4f678eea5" providerId="ADAL" clId="{2D3BEC8B-6D2F-4ACB-868E-53EFEAAD94FA}"/>
    <pc:docChg chg="undo custSel modSld">
      <pc:chgData name="Stian Soiland-Reyes" userId="e734ed4c-b3b1-4f2f-b2f9-25d4f678eea5" providerId="ADAL" clId="{2D3BEC8B-6D2F-4ACB-868E-53EFEAAD94FA}" dt="2023-05-09T15:01:25.932" v="138" actId="404"/>
      <pc:docMkLst>
        <pc:docMk/>
      </pc:docMkLst>
      <pc:sldChg chg="modNotesTx">
        <pc:chgData name="Stian Soiland-Reyes" userId="e734ed4c-b3b1-4f2f-b2f9-25d4f678eea5" providerId="ADAL" clId="{2D3BEC8B-6D2F-4ACB-868E-53EFEAAD94FA}" dt="2023-05-09T14:08:57.252" v="0"/>
        <pc:sldMkLst>
          <pc:docMk/>
          <pc:sldMk cId="1224496810" sldId="256"/>
        </pc:sldMkLst>
      </pc:sldChg>
      <pc:sldChg chg="modNotesTx">
        <pc:chgData name="Stian Soiland-Reyes" userId="e734ed4c-b3b1-4f2f-b2f9-25d4f678eea5" providerId="ADAL" clId="{2D3BEC8B-6D2F-4ACB-868E-53EFEAAD94FA}" dt="2023-05-09T14:09:43.445" v="6"/>
        <pc:sldMkLst>
          <pc:docMk/>
          <pc:sldMk cId="0" sldId="262"/>
        </pc:sldMkLst>
      </pc:sldChg>
      <pc:sldChg chg="modNotes modNotesTx">
        <pc:chgData name="Stian Soiland-Reyes" userId="e734ed4c-b3b1-4f2f-b2f9-25d4f678eea5" providerId="ADAL" clId="{2D3BEC8B-6D2F-4ACB-868E-53EFEAAD94FA}" dt="2023-05-09T15:00:41.924" v="121" actId="20577"/>
        <pc:sldMkLst>
          <pc:docMk/>
          <pc:sldMk cId="0" sldId="265"/>
        </pc:sldMkLst>
      </pc:sldChg>
      <pc:sldChg chg="modNotes modNotesTx">
        <pc:chgData name="Stian Soiland-Reyes" userId="e734ed4c-b3b1-4f2f-b2f9-25d4f678eea5" providerId="ADAL" clId="{2D3BEC8B-6D2F-4ACB-868E-53EFEAAD94FA}" dt="2023-05-09T15:00:50.068" v="123" actId="404"/>
        <pc:sldMkLst>
          <pc:docMk/>
          <pc:sldMk cId="0" sldId="266"/>
        </pc:sldMkLst>
      </pc:sldChg>
      <pc:sldChg chg="modNotes modNotesTx">
        <pc:chgData name="Stian Soiland-Reyes" userId="e734ed4c-b3b1-4f2f-b2f9-25d4f678eea5" providerId="ADAL" clId="{2D3BEC8B-6D2F-4ACB-868E-53EFEAAD94FA}" dt="2023-05-09T15:00:54.401" v="125" actId="404"/>
        <pc:sldMkLst>
          <pc:docMk/>
          <pc:sldMk cId="3927065234" sldId="272"/>
        </pc:sldMkLst>
      </pc:sldChg>
      <pc:sldChg chg="modNotes modNotesTx">
        <pc:chgData name="Stian Soiland-Reyes" userId="e734ed4c-b3b1-4f2f-b2f9-25d4f678eea5" providerId="ADAL" clId="{2D3BEC8B-6D2F-4ACB-868E-53EFEAAD94FA}" dt="2023-05-09T15:00:02.024" v="106" actId="404"/>
        <pc:sldMkLst>
          <pc:docMk/>
          <pc:sldMk cId="3474133943" sldId="273"/>
        </pc:sldMkLst>
      </pc:sldChg>
      <pc:sldChg chg="modNotes modNotesTx">
        <pc:chgData name="Stian Soiland-Reyes" userId="e734ed4c-b3b1-4f2f-b2f9-25d4f678eea5" providerId="ADAL" clId="{2D3BEC8B-6D2F-4ACB-868E-53EFEAAD94FA}" dt="2023-05-09T14:58:46.679" v="73" actId="255"/>
        <pc:sldMkLst>
          <pc:docMk/>
          <pc:sldMk cId="3602415862" sldId="284"/>
        </pc:sldMkLst>
      </pc:sldChg>
      <pc:sldChg chg="modNotes modNotesTx">
        <pc:chgData name="Stian Soiland-Reyes" userId="e734ed4c-b3b1-4f2f-b2f9-25d4f678eea5" providerId="ADAL" clId="{2D3BEC8B-6D2F-4ACB-868E-53EFEAAD94FA}" dt="2023-05-09T14:58:56.875" v="80" actId="403"/>
        <pc:sldMkLst>
          <pc:docMk/>
          <pc:sldMk cId="3827483615" sldId="285"/>
        </pc:sldMkLst>
      </pc:sldChg>
      <pc:sldChg chg="modNotes modNotesTx">
        <pc:chgData name="Stian Soiland-Reyes" userId="e734ed4c-b3b1-4f2f-b2f9-25d4f678eea5" providerId="ADAL" clId="{2D3BEC8B-6D2F-4ACB-868E-53EFEAAD94FA}" dt="2023-05-09T14:59:23.675" v="89" actId="14100"/>
        <pc:sldMkLst>
          <pc:docMk/>
          <pc:sldMk cId="929303894" sldId="669"/>
        </pc:sldMkLst>
      </pc:sldChg>
      <pc:sldChg chg="modNotes modNotesTx">
        <pc:chgData name="Stian Soiland-Reyes" userId="e734ed4c-b3b1-4f2f-b2f9-25d4f678eea5" providerId="ADAL" clId="{2D3BEC8B-6D2F-4ACB-868E-53EFEAAD94FA}" dt="2023-05-09T14:59:30.623" v="92" actId="404"/>
        <pc:sldMkLst>
          <pc:docMk/>
          <pc:sldMk cId="4263447442" sldId="670"/>
        </pc:sldMkLst>
      </pc:sldChg>
      <pc:sldChg chg="modNotes modNotesTx">
        <pc:chgData name="Stian Soiland-Reyes" userId="e734ed4c-b3b1-4f2f-b2f9-25d4f678eea5" providerId="ADAL" clId="{2D3BEC8B-6D2F-4ACB-868E-53EFEAAD94FA}" dt="2023-05-09T14:59:12.614" v="85" actId="404"/>
        <pc:sldMkLst>
          <pc:docMk/>
          <pc:sldMk cId="518793732" sldId="870"/>
        </pc:sldMkLst>
      </pc:sldChg>
      <pc:sldChg chg="modNotes modNotesTx">
        <pc:chgData name="Stian Soiland-Reyes" userId="e734ed4c-b3b1-4f2f-b2f9-25d4f678eea5" providerId="ADAL" clId="{2D3BEC8B-6D2F-4ACB-868E-53EFEAAD94FA}" dt="2023-05-09T14:59:55.133" v="102" actId="404"/>
        <pc:sldMkLst>
          <pc:docMk/>
          <pc:sldMk cId="867677968" sldId="872"/>
        </pc:sldMkLst>
      </pc:sldChg>
      <pc:sldChg chg="modNotes modNotesTx">
        <pc:chgData name="Stian Soiland-Reyes" userId="e734ed4c-b3b1-4f2f-b2f9-25d4f678eea5" providerId="ADAL" clId="{2D3BEC8B-6D2F-4ACB-868E-53EFEAAD94FA}" dt="2023-05-09T14:59:59.015" v="104" actId="404"/>
        <pc:sldMkLst>
          <pc:docMk/>
          <pc:sldMk cId="1483618021" sldId="874"/>
        </pc:sldMkLst>
      </pc:sldChg>
      <pc:sldChg chg="modNotes modNotesTx">
        <pc:chgData name="Stian Soiland-Reyes" userId="e734ed4c-b3b1-4f2f-b2f9-25d4f678eea5" providerId="ADAL" clId="{2D3BEC8B-6D2F-4ACB-868E-53EFEAAD94FA}" dt="2023-05-09T15:00:57.759" v="127" actId="404"/>
        <pc:sldMkLst>
          <pc:docMk/>
          <pc:sldMk cId="0" sldId="882"/>
        </pc:sldMkLst>
      </pc:sldChg>
      <pc:sldChg chg="modNotes modNotesTx">
        <pc:chgData name="Stian Soiland-Reyes" userId="e734ed4c-b3b1-4f2f-b2f9-25d4f678eea5" providerId="ADAL" clId="{2D3BEC8B-6D2F-4ACB-868E-53EFEAAD94FA}" dt="2023-05-09T14:59:08.364" v="83" actId="20577"/>
        <pc:sldMkLst>
          <pc:docMk/>
          <pc:sldMk cId="3877670613" sldId="885"/>
        </pc:sldMkLst>
      </pc:sldChg>
      <pc:sldChg chg="modNotes modNotesTx">
        <pc:chgData name="Stian Soiland-Reyes" userId="e734ed4c-b3b1-4f2f-b2f9-25d4f678eea5" providerId="ADAL" clId="{2D3BEC8B-6D2F-4ACB-868E-53EFEAAD94FA}" dt="2023-05-09T15:01:18.407" v="136" actId="6549"/>
        <pc:sldMkLst>
          <pc:docMk/>
          <pc:sldMk cId="0" sldId="900"/>
        </pc:sldMkLst>
      </pc:sldChg>
      <pc:sldChg chg="modNotes modNotesTx">
        <pc:chgData name="Stian Soiland-Reyes" userId="e734ed4c-b3b1-4f2f-b2f9-25d4f678eea5" providerId="ADAL" clId="{2D3BEC8B-6D2F-4ACB-868E-53EFEAAD94FA}" dt="2023-05-09T14:58:50.022" v="74" actId="403"/>
        <pc:sldMkLst>
          <pc:docMk/>
          <pc:sldMk cId="1871597496" sldId="901"/>
        </pc:sldMkLst>
      </pc:sldChg>
      <pc:sldChg chg="modNotes modNotesTx">
        <pc:chgData name="Stian Soiland-Reyes" userId="e734ed4c-b3b1-4f2f-b2f9-25d4f678eea5" providerId="ADAL" clId="{2D3BEC8B-6D2F-4ACB-868E-53EFEAAD94FA}" dt="2023-05-09T15:00:12.190" v="112" actId="6549"/>
        <pc:sldMkLst>
          <pc:docMk/>
          <pc:sldMk cId="1374633601" sldId="902"/>
        </pc:sldMkLst>
      </pc:sldChg>
      <pc:sldChg chg="modNotes modNotesTx">
        <pc:chgData name="Stian Soiland-Reyes" userId="e734ed4c-b3b1-4f2f-b2f9-25d4f678eea5" providerId="ADAL" clId="{2D3BEC8B-6D2F-4ACB-868E-53EFEAAD94FA}" dt="2023-05-09T15:00:19.910" v="114" actId="404"/>
        <pc:sldMkLst>
          <pc:docMk/>
          <pc:sldMk cId="2575759646" sldId="903"/>
        </pc:sldMkLst>
      </pc:sldChg>
      <pc:sldChg chg="modNotes modNotesTx">
        <pc:chgData name="Stian Soiland-Reyes" userId="e734ed4c-b3b1-4f2f-b2f9-25d4f678eea5" providerId="ADAL" clId="{2D3BEC8B-6D2F-4ACB-868E-53EFEAAD94FA}" dt="2023-05-09T15:00:27.421" v="116" actId="404"/>
        <pc:sldMkLst>
          <pc:docMk/>
          <pc:sldMk cId="2936530613" sldId="904"/>
        </pc:sldMkLst>
      </pc:sldChg>
      <pc:sldChg chg="modNotesTx">
        <pc:chgData name="Stian Soiland-Reyes" userId="e734ed4c-b3b1-4f2f-b2f9-25d4f678eea5" providerId="ADAL" clId="{2D3BEC8B-6D2F-4ACB-868E-53EFEAAD94FA}" dt="2023-05-09T14:09:18.666" v="1"/>
        <pc:sldMkLst>
          <pc:docMk/>
          <pc:sldMk cId="3222798625" sldId="905"/>
        </pc:sldMkLst>
      </pc:sldChg>
      <pc:sldChg chg="modNotes modNotesTx">
        <pc:chgData name="Stian Soiland-Reyes" userId="e734ed4c-b3b1-4f2f-b2f9-25d4f678eea5" providerId="ADAL" clId="{2D3BEC8B-6D2F-4ACB-868E-53EFEAAD94FA}" dt="2023-05-09T14:59:50.734" v="100" actId="403"/>
        <pc:sldMkLst>
          <pc:docMk/>
          <pc:sldMk cId="1391390287" sldId="906"/>
        </pc:sldMkLst>
      </pc:sldChg>
      <pc:sldChg chg="modNotes modNotesTx">
        <pc:chgData name="Stian Soiland-Reyes" userId="e734ed4c-b3b1-4f2f-b2f9-25d4f678eea5" providerId="ADAL" clId="{2D3BEC8B-6D2F-4ACB-868E-53EFEAAD94FA}" dt="2023-05-09T15:01:04.016" v="131" actId="404"/>
        <pc:sldMkLst>
          <pc:docMk/>
          <pc:sldMk cId="3586097724" sldId="909"/>
        </pc:sldMkLst>
      </pc:sldChg>
      <pc:sldChg chg="modNotes modNotesTx">
        <pc:chgData name="Stian Soiland-Reyes" userId="e734ed4c-b3b1-4f2f-b2f9-25d4f678eea5" providerId="ADAL" clId="{2D3BEC8B-6D2F-4ACB-868E-53EFEAAD94FA}" dt="2023-05-09T15:01:09.651" v="133" actId="404"/>
        <pc:sldMkLst>
          <pc:docMk/>
          <pc:sldMk cId="2220446546" sldId="910"/>
        </pc:sldMkLst>
      </pc:sldChg>
      <pc:sldChg chg="modNotes modNotesTx">
        <pc:chgData name="Stian Soiland-Reyes" userId="e734ed4c-b3b1-4f2f-b2f9-25d4f678eea5" providerId="ADAL" clId="{2D3BEC8B-6D2F-4ACB-868E-53EFEAAD94FA}" dt="2023-05-09T14:59:39.390" v="96" actId="14100"/>
        <pc:sldMkLst>
          <pc:docMk/>
          <pc:sldMk cId="1822595572" sldId="914"/>
        </pc:sldMkLst>
      </pc:sldChg>
      <pc:sldChg chg="modNotes modNotesTx">
        <pc:chgData name="Stian Soiland-Reyes" userId="e734ed4c-b3b1-4f2f-b2f9-25d4f678eea5" providerId="ADAL" clId="{2D3BEC8B-6D2F-4ACB-868E-53EFEAAD94FA}" dt="2023-05-09T15:00:06.765" v="109" actId="6549"/>
        <pc:sldMkLst>
          <pc:docMk/>
          <pc:sldMk cId="4014076155" sldId="915"/>
        </pc:sldMkLst>
      </pc:sldChg>
      <pc:sldChg chg="modNotes modNotesTx">
        <pc:chgData name="Stian Soiland-Reyes" userId="e734ed4c-b3b1-4f2f-b2f9-25d4f678eea5" providerId="ADAL" clId="{2D3BEC8B-6D2F-4ACB-868E-53EFEAAD94FA}" dt="2023-05-09T15:01:00.715" v="129" actId="404"/>
        <pc:sldMkLst>
          <pc:docMk/>
          <pc:sldMk cId="2264197994" sldId="916"/>
        </pc:sldMkLst>
      </pc:sldChg>
      <pc:sldChg chg="modNotes modNotesTx">
        <pc:chgData name="Stian Soiland-Reyes" userId="e734ed4c-b3b1-4f2f-b2f9-25d4f678eea5" providerId="ADAL" clId="{2D3BEC8B-6D2F-4ACB-868E-53EFEAAD94FA}" dt="2023-05-09T15:01:25.932" v="138" actId="404"/>
        <pc:sldMkLst>
          <pc:docMk/>
          <pc:sldMk cId="3992584065" sldId="917"/>
        </pc:sldMkLst>
      </pc:sldChg>
    </pc:docChg>
  </pc:docChgLst>
  <pc:docChgLst>
    <pc:chgData name="Stian Soiland-Reyes" userId="e734ed4c-b3b1-4f2f-b2f9-25d4f678eea5" providerId="ADAL" clId="{1EC871F0-8997-4A42-894E-7EBE7B2336E8}"/>
    <pc:docChg chg="undo custSel addSld delSld modSld sldOrd addMainMaster delMainMaster">
      <pc:chgData name="Stian Soiland-Reyes" userId="e734ed4c-b3b1-4f2f-b2f9-25d4f678eea5" providerId="ADAL" clId="{1EC871F0-8997-4A42-894E-7EBE7B2336E8}" dt="2023-04-14T13:47:20.367" v="5920" actId="6549"/>
      <pc:docMkLst>
        <pc:docMk/>
      </pc:docMkLst>
      <pc:sldChg chg="addSp delSp modSp mod">
        <pc:chgData name="Stian Soiland-Reyes" userId="e734ed4c-b3b1-4f2f-b2f9-25d4f678eea5" providerId="ADAL" clId="{1EC871F0-8997-4A42-894E-7EBE7B2336E8}" dt="2023-04-14T12:52:48.985" v="5370" actId="1076"/>
        <pc:sldMkLst>
          <pc:docMk/>
          <pc:sldMk cId="1224496810" sldId="256"/>
        </pc:sldMkLst>
        <pc:spChg chg="mod">
          <ac:chgData name="Stian Soiland-Reyes" userId="e734ed4c-b3b1-4f2f-b2f9-25d4f678eea5" providerId="ADAL" clId="{1EC871F0-8997-4A42-894E-7EBE7B2336E8}" dt="2023-04-13T15:20:13.344" v="219" actId="114"/>
          <ac:spMkLst>
            <pc:docMk/>
            <pc:sldMk cId="1224496810" sldId="256"/>
            <ac:spMk id="2" creationId="{BAE2A89A-AD0A-9761-06F5-E3DA12503F26}"/>
          </ac:spMkLst>
        </pc:spChg>
        <pc:spChg chg="mod">
          <ac:chgData name="Stian Soiland-Reyes" userId="e734ed4c-b3b1-4f2f-b2f9-25d4f678eea5" providerId="ADAL" clId="{1EC871F0-8997-4A42-894E-7EBE7B2336E8}" dt="2023-04-13T15:19:42.304" v="200" actId="14100"/>
          <ac:spMkLst>
            <pc:docMk/>
            <pc:sldMk cId="1224496810" sldId="256"/>
            <ac:spMk id="5" creationId="{0A1DD58E-82A5-0A77-0E47-79219C83200D}"/>
          </ac:spMkLst>
        </pc:spChg>
        <pc:spChg chg="add mod">
          <ac:chgData name="Stian Soiland-Reyes" userId="e734ed4c-b3b1-4f2f-b2f9-25d4f678eea5" providerId="ADAL" clId="{1EC871F0-8997-4A42-894E-7EBE7B2336E8}" dt="2023-04-14T12:52:48.985" v="5370" actId="1076"/>
          <ac:spMkLst>
            <pc:docMk/>
            <pc:sldMk cId="1224496810" sldId="256"/>
            <ac:spMk id="7" creationId="{0B9CFAAC-3396-A8AD-9220-A0214907C8C6}"/>
          </ac:spMkLst>
        </pc:spChg>
        <pc:spChg chg="mod">
          <ac:chgData name="Stian Soiland-Reyes" userId="e734ed4c-b3b1-4f2f-b2f9-25d4f678eea5" providerId="ADAL" clId="{1EC871F0-8997-4A42-894E-7EBE7B2336E8}" dt="2023-04-14T12:38:48.015" v="5266" actId="1076"/>
          <ac:spMkLst>
            <pc:docMk/>
            <pc:sldMk cId="1224496810" sldId="256"/>
            <ac:spMk id="11" creationId="{5AF75F2A-E878-EA14-4EAC-F78FBDF94938}"/>
          </ac:spMkLst>
        </pc:spChg>
        <pc:spChg chg="mod">
          <ac:chgData name="Stian Soiland-Reyes" userId="e734ed4c-b3b1-4f2f-b2f9-25d4f678eea5" providerId="ADAL" clId="{1EC871F0-8997-4A42-894E-7EBE7B2336E8}" dt="2023-04-13T15:19:46.087" v="201" actId="14100"/>
          <ac:spMkLst>
            <pc:docMk/>
            <pc:sldMk cId="1224496810" sldId="256"/>
            <ac:spMk id="14" creationId="{2BF53B7E-581E-581F-9814-08C239EF40C9}"/>
          </ac:spMkLst>
        </pc:spChg>
        <pc:picChg chg="add mod modCrop">
          <ac:chgData name="Stian Soiland-Reyes" userId="e734ed4c-b3b1-4f2f-b2f9-25d4f678eea5" providerId="ADAL" clId="{1EC871F0-8997-4A42-894E-7EBE7B2336E8}" dt="2023-04-14T12:38:50.621" v="5267" actId="1076"/>
          <ac:picMkLst>
            <pc:docMk/>
            <pc:sldMk cId="1224496810" sldId="256"/>
            <ac:picMk id="4" creationId="{4FDED336-E4B4-4EE0-7C89-5DFBCCC26C3D}"/>
          </ac:picMkLst>
        </pc:picChg>
        <pc:picChg chg="del">
          <ac:chgData name="Stian Soiland-Reyes" userId="e734ed4c-b3b1-4f2f-b2f9-25d4f678eea5" providerId="ADAL" clId="{1EC871F0-8997-4A42-894E-7EBE7B2336E8}" dt="2023-04-12T15:34:35.165" v="1" actId="478"/>
          <ac:picMkLst>
            <pc:docMk/>
            <pc:sldMk cId="1224496810" sldId="256"/>
            <ac:picMk id="9" creationId="{1C302E2B-D171-973A-18C0-9976E8B1E392}"/>
          </ac:picMkLst>
        </pc:picChg>
      </pc:sldChg>
      <pc:sldChg chg="addSp modSp add mod setBg modShow">
        <pc:chgData name="Stian Soiland-Reyes" userId="e734ed4c-b3b1-4f2f-b2f9-25d4f678eea5" providerId="ADAL" clId="{1EC871F0-8997-4A42-894E-7EBE7B2336E8}" dt="2023-04-14T13:15:14.160" v="5528" actId="729"/>
        <pc:sldMkLst>
          <pc:docMk/>
          <pc:sldMk cId="3435077016" sldId="259"/>
        </pc:sldMkLst>
        <pc:spChg chg="add mod">
          <ac:chgData name="Stian Soiland-Reyes" userId="e734ed4c-b3b1-4f2f-b2f9-25d4f678eea5" providerId="ADAL" clId="{1EC871F0-8997-4A42-894E-7EBE7B2336E8}" dt="2023-04-14T10:42:19.992" v="4109" actId="1036"/>
          <ac:spMkLst>
            <pc:docMk/>
            <pc:sldMk cId="3435077016" sldId="259"/>
            <ac:spMk id="3" creationId="{C3954457-3B5F-54EB-98D3-0F08C1B8B03C}"/>
          </ac:spMkLst>
        </pc:spChg>
      </pc:sldChg>
      <pc:sldChg chg="addSp delSp modSp mod modClrScheme chgLayout">
        <pc:chgData name="Stian Soiland-Reyes" userId="e734ed4c-b3b1-4f2f-b2f9-25d4f678eea5" providerId="ADAL" clId="{1EC871F0-8997-4A42-894E-7EBE7B2336E8}" dt="2023-04-14T10:01:44.255" v="2534" actId="478"/>
        <pc:sldMkLst>
          <pc:docMk/>
          <pc:sldMk cId="0" sldId="262"/>
        </pc:sldMkLst>
        <pc:spChg chg="add del mod ord">
          <ac:chgData name="Stian Soiland-Reyes" userId="e734ed4c-b3b1-4f2f-b2f9-25d4f678eea5" providerId="ADAL" clId="{1EC871F0-8997-4A42-894E-7EBE7B2336E8}" dt="2023-04-14T10:00:57.642" v="2530" actId="478"/>
          <ac:spMkLst>
            <pc:docMk/>
            <pc:sldMk cId="0" sldId="262"/>
            <ac:spMk id="2" creationId="{2DD65F97-48AD-002A-2EAC-FD143E3BA62A}"/>
          </ac:spMkLst>
        </pc:spChg>
        <pc:spChg chg="add del mod ord">
          <ac:chgData name="Stian Soiland-Reyes" userId="e734ed4c-b3b1-4f2f-b2f9-25d4f678eea5" providerId="ADAL" clId="{1EC871F0-8997-4A42-894E-7EBE7B2336E8}" dt="2023-04-14T10:01:26.406" v="2533" actId="700"/>
          <ac:spMkLst>
            <pc:docMk/>
            <pc:sldMk cId="0" sldId="262"/>
            <ac:spMk id="3" creationId="{B6C577C8-C4D4-4DE3-46F7-035D5307F49B}"/>
          </ac:spMkLst>
        </pc:spChg>
        <pc:spChg chg="add del mod ord">
          <ac:chgData name="Stian Soiland-Reyes" userId="e734ed4c-b3b1-4f2f-b2f9-25d4f678eea5" providerId="ADAL" clId="{1EC871F0-8997-4A42-894E-7EBE7B2336E8}" dt="2023-04-14T10:01:26.406" v="2533" actId="700"/>
          <ac:spMkLst>
            <pc:docMk/>
            <pc:sldMk cId="0" sldId="262"/>
            <ac:spMk id="4" creationId="{7BA98C79-566B-1787-A46B-30A6B3BC85B0}"/>
          </ac:spMkLst>
        </pc:spChg>
        <pc:spChg chg="add del mod ord">
          <ac:chgData name="Stian Soiland-Reyes" userId="e734ed4c-b3b1-4f2f-b2f9-25d4f678eea5" providerId="ADAL" clId="{1EC871F0-8997-4A42-894E-7EBE7B2336E8}" dt="2023-04-14T10:01:26.406" v="2533" actId="700"/>
          <ac:spMkLst>
            <pc:docMk/>
            <pc:sldMk cId="0" sldId="262"/>
            <ac:spMk id="5" creationId="{E836F440-63C7-EC42-DFF9-FEEFD4FD95CA}"/>
          </ac:spMkLst>
        </pc:spChg>
        <pc:spChg chg="add del mod ord">
          <ac:chgData name="Stian Soiland-Reyes" userId="e734ed4c-b3b1-4f2f-b2f9-25d4f678eea5" providerId="ADAL" clId="{1EC871F0-8997-4A42-894E-7EBE7B2336E8}" dt="2023-04-14T10:01:26.406" v="2533" actId="700"/>
          <ac:spMkLst>
            <pc:docMk/>
            <pc:sldMk cId="0" sldId="262"/>
            <ac:spMk id="6" creationId="{2C61215B-0393-3F23-B4AF-6112E0C249B2}"/>
          </ac:spMkLst>
        </pc:spChg>
        <pc:spChg chg="add del mod ord">
          <ac:chgData name="Stian Soiland-Reyes" userId="e734ed4c-b3b1-4f2f-b2f9-25d4f678eea5" providerId="ADAL" clId="{1EC871F0-8997-4A42-894E-7EBE7B2336E8}" dt="2023-04-14T10:01:26.406" v="2533" actId="700"/>
          <ac:spMkLst>
            <pc:docMk/>
            <pc:sldMk cId="0" sldId="262"/>
            <ac:spMk id="7" creationId="{EA90A12E-C352-1AD6-CCFE-BFE376F284C4}"/>
          </ac:spMkLst>
        </pc:spChg>
        <pc:spChg chg="del">
          <ac:chgData name="Stian Soiland-Reyes" userId="e734ed4c-b3b1-4f2f-b2f9-25d4f678eea5" providerId="ADAL" clId="{1EC871F0-8997-4A42-894E-7EBE7B2336E8}" dt="2023-04-14T10:01:44.255" v="2534" actId="478"/>
          <ac:spMkLst>
            <pc:docMk/>
            <pc:sldMk cId="0" sldId="262"/>
            <ac:spMk id="174" creationId="{00000000-0000-0000-0000-000000000000}"/>
          </ac:spMkLst>
        </pc:spChg>
        <pc:picChg chg="add del mod">
          <ac:chgData name="Stian Soiland-Reyes" userId="e734ed4c-b3b1-4f2f-b2f9-25d4f678eea5" providerId="ADAL" clId="{1EC871F0-8997-4A42-894E-7EBE7B2336E8}" dt="2023-04-14T10:01:05" v="2531"/>
          <ac:picMkLst>
            <pc:docMk/>
            <pc:sldMk cId="0" sldId="262"/>
            <ac:picMk id="173" creationId="{00000000-0000-0000-0000-000000000000}"/>
          </ac:picMkLst>
        </pc:picChg>
      </pc:sldChg>
      <pc:sldChg chg="del">
        <pc:chgData name="Stian Soiland-Reyes" userId="e734ed4c-b3b1-4f2f-b2f9-25d4f678eea5" providerId="ADAL" clId="{1EC871F0-8997-4A42-894E-7EBE7B2336E8}" dt="2023-04-13T15:43:42.915" v="351" actId="2696"/>
        <pc:sldMkLst>
          <pc:docMk/>
          <pc:sldMk cId="0" sldId="264"/>
        </pc:sldMkLst>
      </pc:sldChg>
      <pc:sldChg chg="addSp delSp modSp mod ord modClrScheme modAnim chgLayout">
        <pc:chgData name="Stian Soiland-Reyes" userId="e734ed4c-b3b1-4f2f-b2f9-25d4f678eea5" providerId="ADAL" clId="{1EC871F0-8997-4A42-894E-7EBE7B2336E8}" dt="2023-04-14T13:38:05.627" v="5867"/>
        <pc:sldMkLst>
          <pc:docMk/>
          <pc:sldMk cId="0" sldId="265"/>
        </pc:sldMkLst>
        <pc:spChg chg="add mod">
          <ac:chgData name="Stian Soiland-Reyes" userId="e734ed4c-b3b1-4f2f-b2f9-25d4f678eea5" providerId="ADAL" clId="{1EC871F0-8997-4A42-894E-7EBE7B2336E8}" dt="2023-04-14T10:50:13.878" v="4157"/>
          <ac:spMkLst>
            <pc:docMk/>
            <pc:sldMk cId="0" sldId="265"/>
            <ac:spMk id="2" creationId="{C621CD77-32F8-53D7-4E2C-64A2DE0A3C13}"/>
          </ac:spMkLst>
        </pc:spChg>
        <pc:spChg chg="mod ord">
          <ac:chgData name="Stian Soiland-Reyes" userId="e734ed4c-b3b1-4f2f-b2f9-25d4f678eea5" providerId="ADAL" clId="{1EC871F0-8997-4A42-894E-7EBE7B2336E8}" dt="2023-04-14T10:51:42.986" v="4196" actId="14100"/>
          <ac:spMkLst>
            <pc:docMk/>
            <pc:sldMk cId="0" sldId="265"/>
            <ac:spMk id="248" creationId="{00000000-0000-0000-0000-000000000000}"/>
          </ac:spMkLst>
        </pc:spChg>
        <pc:spChg chg="mod">
          <ac:chgData name="Stian Soiland-Reyes" userId="e734ed4c-b3b1-4f2f-b2f9-25d4f678eea5" providerId="ADAL" clId="{1EC871F0-8997-4A42-894E-7EBE7B2336E8}" dt="2023-04-14T10:25:45.430" v="3885" actId="1076"/>
          <ac:spMkLst>
            <pc:docMk/>
            <pc:sldMk cId="0" sldId="265"/>
            <ac:spMk id="250" creationId="{00000000-0000-0000-0000-000000000000}"/>
          </ac:spMkLst>
        </pc:spChg>
        <pc:spChg chg="mod ord">
          <ac:chgData name="Stian Soiland-Reyes" userId="e734ed4c-b3b1-4f2f-b2f9-25d4f678eea5" providerId="ADAL" clId="{1EC871F0-8997-4A42-894E-7EBE7B2336E8}" dt="2023-04-14T10:48:52.067" v="4151" actId="20577"/>
          <ac:spMkLst>
            <pc:docMk/>
            <pc:sldMk cId="0" sldId="265"/>
            <ac:spMk id="252" creationId="{00000000-0000-0000-0000-000000000000}"/>
          </ac:spMkLst>
        </pc:spChg>
        <pc:picChg chg="del mod">
          <ac:chgData name="Stian Soiland-Reyes" userId="e734ed4c-b3b1-4f2f-b2f9-25d4f678eea5" providerId="ADAL" clId="{1EC871F0-8997-4A42-894E-7EBE7B2336E8}" dt="2023-04-14T09:22:08.317" v="514" actId="478"/>
          <ac:picMkLst>
            <pc:docMk/>
            <pc:sldMk cId="0" sldId="265"/>
            <ac:picMk id="3" creationId="{1425BFAB-6B05-53AC-C1C2-9023CF06FB3C}"/>
          </ac:picMkLst>
        </pc:picChg>
        <pc:picChg chg="del">
          <ac:chgData name="Stian Soiland-Reyes" userId="e734ed4c-b3b1-4f2f-b2f9-25d4f678eea5" providerId="ADAL" clId="{1EC871F0-8997-4A42-894E-7EBE7B2336E8}" dt="2023-04-14T09:22:10.612" v="515" actId="478"/>
          <ac:picMkLst>
            <pc:docMk/>
            <pc:sldMk cId="0" sldId="265"/>
            <ac:picMk id="249" creationId="{00000000-0000-0000-0000-000000000000}"/>
          </ac:picMkLst>
        </pc:picChg>
        <pc:picChg chg="mod">
          <ac:chgData name="Stian Soiland-Reyes" userId="e734ed4c-b3b1-4f2f-b2f9-25d4f678eea5" providerId="ADAL" clId="{1EC871F0-8997-4A42-894E-7EBE7B2336E8}" dt="2023-04-14T09:22:02.498" v="512"/>
          <ac:picMkLst>
            <pc:docMk/>
            <pc:sldMk cId="0" sldId="265"/>
            <ac:picMk id="251" creationId="{00000000-0000-0000-0000-000000000000}"/>
          </ac:picMkLst>
        </pc:picChg>
      </pc:sldChg>
      <pc:sldChg chg="addSp delSp modSp mod ord modClrScheme modShow chgLayout">
        <pc:chgData name="Stian Soiland-Reyes" userId="e734ed4c-b3b1-4f2f-b2f9-25d4f678eea5" providerId="ADAL" clId="{1EC871F0-8997-4A42-894E-7EBE7B2336E8}" dt="2023-04-14T13:21:30.587" v="5725" actId="20577"/>
        <pc:sldMkLst>
          <pc:docMk/>
          <pc:sldMk cId="0" sldId="266"/>
        </pc:sldMkLst>
        <pc:spChg chg="add del mod ord">
          <ac:chgData name="Stian Soiland-Reyes" userId="e734ed4c-b3b1-4f2f-b2f9-25d4f678eea5" providerId="ADAL" clId="{1EC871F0-8997-4A42-894E-7EBE7B2336E8}" dt="2023-04-14T09:30:48.998" v="645" actId="700"/>
          <ac:spMkLst>
            <pc:docMk/>
            <pc:sldMk cId="0" sldId="266"/>
            <ac:spMk id="2" creationId="{F4B1E466-6BDD-BBBA-655B-E4EE42EA3BD8}"/>
          </ac:spMkLst>
        </pc:spChg>
        <pc:spChg chg="add del mod ord">
          <ac:chgData name="Stian Soiland-Reyes" userId="e734ed4c-b3b1-4f2f-b2f9-25d4f678eea5" providerId="ADAL" clId="{1EC871F0-8997-4A42-894E-7EBE7B2336E8}" dt="2023-04-14T09:30:48.998" v="645" actId="700"/>
          <ac:spMkLst>
            <pc:docMk/>
            <pc:sldMk cId="0" sldId="266"/>
            <ac:spMk id="3" creationId="{F62D45CC-6CE8-D4B1-D8DC-B939BDAC11F5}"/>
          </ac:spMkLst>
        </pc:spChg>
        <pc:spChg chg="mod">
          <ac:chgData name="Stian Soiland-Reyes" userId="e734ed4c-b3b1-4f2f-b2f9-25d4f678eea5" providerId="ADAL" clId="{1EC871F0-8997-4A42-894E-7EBE7B2336E8}" dt="2023-04-14T09:30:33.381" v="642" actId="1076"/>
          <ac:spMkLst>
            <pc:docMk/>
            <pc:sldMk cId="0" sldId="266"/>
            <ac:spMk id="4" creationId="{64715D18-2DA5-07F6-F1A5-A0108D325BE1}"/>
          </ac:spMkLst>
        </pc:spChg>
        <pc:spChg chg="add del mod ord">
          <ac:chgData name="Stian Soiland-Reyes" userId="e734ed4c-b3b1-4f2f-b2f9-25d4f678eea5" providerId="ADAL" clId="{1EC871F0-8997-4A42-894E-7EBE7B2336E8}" dt="2023-04-14T09:30:48.998" v="645" actId="700"/>
          <ac:spMkLst>
            <pc:docMk/>
            <pc:sldMk cId="0" sldId="266"/>
            <ac:spMk id="5" creationId="{2B296DAD-E6C9-8E43-B9A1-B2874DCFB00D}"/>
          </ac:spMkLst>
        </pc:spChg>
        <pc:spChg chg="add del mod ord">
          <ac:chgData name="Stian Soiland-Reyes" userId="e734ed4c-b3b1-4f2f-b2f9-25d4f678eea5" providerId="ADAL" clId="{1EC871F0-8997-4A42-894E-7EBE7B2336E8}" dt="2023-04-14T09:30:48.998" v="645" actId="700"/>
          <ac:spMkLst>
            <pc:docMk/>
            <pc:sldMk cId="0" sldId="266"/>
            <ac:spMk id="6" creationId="{81550492-A982-0D89-855F-4DF4EA91D172}"/>
          </ac:spMkLst>
        </pc:spChg>
        <pc:spChg chg="mod">
          <ac:chgData name="Stian Soiland-Reyes" userId="e734ed4c-b3b1-4f2f-b2f9-25d4f678eea5" providerId="ADAL" clId="{1EC871F0-8997-4A42-894E-7EBE7B2336E8}" dt="2023-04-14T13:16:05.516" v="5529"/>
          <ac:spMkLst>
            <pc:docMk/>
            <pc:sldMk cId="0" sldId="266"/>
            <ac:spMk id="7" creationId="{79699556-C15A-CFED-C775-0944EC7A88EF}"/>
          </ac:spMkLst>
        </pc:spChg>
        <pc:spChg chg="mod">
          <ac:chgData name="Stian Soiland-Reyes" userId="e734ed4c-b3b1-4f2f-b2f9-25d4f678eea5" providerId="ADAL" clId="{1EC871F0-8997-4A42-894E-7EBE7B2336E8}" dt="2023-04-14T13:16:05.516" v="5529"/>
          <ac:spMkLst>
            <pc:docMk/>
            <pc:sldMk cId="0" sldId="266"/>
            <ac:spMk id="8" creationId="{7FAAF974-979D-6E79-3BA5-BCCD985F3CDA}"/>
          </ac:spMkLst>
        </pc:spChg>
        <pc:spChg chg="mod">
          <ac:chgData name="Stian Soiland-Reyes" userId="e734ed4c-b3b1-4f2f-b2f9-25d4f678eea5" providerId="ADAL" clId="{1EC871F0-8997-4A42-894E-7EBE7B2336E8}" dt="2023-04-14T13:16:05.516" v="5529"/>
          <ac:spMkLst>
            <pc:docMk/>
            <pc:sldMk cId="0" sldId="266"/>
            <ac:spMk id="9" creationId="{5FBC4329-181D-AD96-9200-13B526C23C2E}"/>
          </ac:spMkLst>
        </pc:spChg>
        <pc:spChg chg="mod">
          <ac:chgData name="Stian Soiland-Reyes" userId="e734ed4c-b3b1-4f2f-b2f9-25d4f678eea5" providerId="ADAL" clId="{1EC871F0-8997-4A42-894E-7EBE7B2336E8}" dt="2023-04-14T13:16:05.516" v="5529"/>
          <ac:spMkLst>
            <pc:docMk/>
            <pc:sldMk cId="0" sldId="266"/>
            <ac:spMk id="10" creationId="{0BE6AF61-E9F4-B81D-2329-2EE27FF274E4}"/>
          </ac:spMkLst>
        </pc:spChg>
        <pc:spChg chg="mod">
          <ac:chgData name="Stian Soiland-Reyes" userId="e734ed4c-b3b1-4f2f-b2f9-25d4f678eea5" providerId="ADAL" clId="{1EC871F0-8997-4A42-894E-7EBE7B2336E8}" dt="2023-04-14T13:16:05.516" v="5529"/>
          <ac:spMkLst>
            <pc:docMk/>
            <pc:sldMk cId="0" sldId="266"/>
            <ac:spMk id="11" creationId="{ABB209FC-11B7-33F9-0EE0-130AF40971C4}"/>
          </ac:spMkLst>
        </pc:spChg>
        <pc:spChg chg="mod">
          <ac:chgData name="Stian Soiland-Reyes" userId="e734ed4c-b3b1-4f2f-b2f9-25d4f678eea5" providerId="ADAL" clId="{1EC871F0-8997-4A42-894E-7EBE7B2336E8}" dt="2023-04-14T13:16:05.516" v="5529"/>
          <ac:spMkLst>
            <pc:docMk/>
            <pc:sldMk cId="0" sldId="266"/>
            <ac:spMk id="12" creationId="{12B257A7-313D-B9CF-2D4C-991361F202DB}"/>
          </ac:spMkLst>
        </pc:spChg>
        <pc:spChg chg="mod">
          <ac:chgData name="Stian Soiland-Reyes" userId="e734ed4c-b3b1-4f2f-b2f9-25d4f678eea5" providerId="ADAL" clId="{1EC871F0-8997-4A42-894E-7EBE7B2336E8}" dt="2023-04-14T13:16:05.516" v="5529"/>
          <ac:spMkLst>
            <pc:docMk/>
            <pc:sldMk cId="0" sldId="266"/>
            <ac:spMk id="13" creationId="{D7038D5C-24B3-6230-90AB-A0026C0B30BB}"/>
          </ac:spMkLst>
        </pc:spChg>
        <pc:spChg chg="mod">
          <ac:chgData name="Stian Soiland-Reyes" userId="e734ed4c-b3b1-4f2f-b2f9-25d4f678eea5" providerId="ADAL" clId="{1EC871F0-8997-4A42-894E-7EBE7B2336E8}" dt="2023-04-14T13:16:05.516" v="5529"/>
          <ac:spMkLst>
            <pc:docMk/>
            <pc:sldMk cId="0" sldId="266"/>
            <ac:spMk id="14" creationId="{6F2FE15A-2D51-55EC-E175-46A133400C8B}"/>
          </ac:spMkLst>
        </pc:spChg>
        <pc:spChg chg="mod">
          <ac:chgData name="Stian Soiland-Reyes" userId="e734ed4c-b3b1-4f2f-b2f9-25d4f678eea5" providerId="ADAL" clId="{1EC871F0-8997-4A42-894E-7EBE7B2336E8}" dt="2023-04-14T13:16:05.516" v="5529"/>
          <ac:spMkLst>
            <pc:docMk/>
            <pc:sldMk cId="0" sldId="266"/>
            <ac:spMk id="15" creationId="{7BA34C95-F041-0129-82F0-5DE3C02E5106}"/>
          </ac:spMkLst>
        </pc:spChg>
        <pc:spChg chg="mod">
          <ac:chgData name="Stian Soiland-Reyes" userId="e734ed4c-b3b1-4f2f-b2f9-25d4f678eea5" providerId="ADAL" clId="{1EC871F0-8997-4A42-894E-7EBE7B2336E8}" dt="2023-04-14T13:16:05.516" v="5529"/>
          <ac:spMkLst>
            <pc:docMk/>
            <pc:sldMk cId="0" sldId="266"/>
            <ac:spMk id="16" creationId="{2D093EA2-DCC5-2E7C-B281-19D0F801DABB}"/>
          </ac:spMkLst>
        </pc:spChg>
        <pc:spChg chg="mod">
          <ac:chgData name="Stian Soiland-Reyes" userId="e734ed4c-b3b1-4f2f-b2f9-25d4f678eea5" providerId="ADAL" clId="{1EC871F0-8997-4A42-894E-7EBE7B2336E8}" dt="2023-04-14T13:16:05.516" v="5529"/>
          <ac:spMkLst>
            <pc:docMk/>
            <pc:sldMk cId="0" sldId="266"/>
            <ac:spMk id="17" creationId="{6B377903-343A-9BC1-2C16-5FA2C75E926C}"/>
          </ac:spMkLst>
        </pc:spChg>
        <pc:spChg chg="mod">
          <ac:chgData name="Stian Soiland-Reyes" userId="e734ed4c-b3b1-4f2f-b2f9-25d4f678eea5" providerId="ADAL" clId="{1EC871F0-8997-4A42-894E-7EBE7B2336E8}" dt="2023-04-14T13:16:05.516" v="5529"/>
          <ac:spMkLst>
            <pc:docMk/>
            <pc:sldMk cId="0" sldId="266"/>
            <ac:spMk id="18" creationId="{E62F6DBB-3C7F-658A-9E36-952947486BDD}"/>
          </ac:spMkLst>
        </pc:spChg>
        <pc:spChg chg="mod">
          <ac:chgData name="Stian Soiland-Reyes" userId="e734ed4c-b3b1-4f2f-b2f9-25d4f678eea5" providerId="ADAL" clId="{1EC871F0-8997-4A42-894E-7EBE7B2336E8}" dt="2023-04-14T13:16:05.516" v="5529"/>
          <ac:spMkLst>
            <pc:docMk/>
            <pc:sldMk cId="0" sldId="266"/>
            <ac:spMk id="19" creationId="{C0831A42-12A3-EBF6-0472-CAF8F6DA5252}"/>
          </ac:spMkLst>
        </pc:spChg>
        <pc:spChg chg="mod">
          <ac:chgData name="Stian Soiland-Reyes" userId="e734ed4c-b3b1-4f2f-b2f9-25d4f678eea5" providerId="ADAL" clId="{1EC871F0-8997-4A42-894E-7EBE7B2336E8}" dt="2023-04-14T13:16:05.516" v="5529"/>
          <ac:spMkLst>
            <pc:docMk/>
            <pc:sldMk cId="0" sldId="266"/>
            <ac:spMk id="20" creationId="{CFB60F3E-37D8-8BB6-3D0F-A910EC546EB8}"/>
          </ac:spMkLst>
        </pc:spChg>
        <pc:spChg chg="mod">
          <ac:chgData name="Stian Soiland-Reyes" userId="e734ed4c-b3b1-4f2f-b2f9-25d4f678eea5" providerId="ADAL" clId="{1EC871F0-8997-4A42-894E-7EBE7B2336E8}" dt="2023-04-14T13:16:05.516" v="5529"/>
          <ac:spMkLst>
            <pc:docMk/>
            <pc:sldMk cId="0" sldId="266"/>
            <ac:spMk id="21" creationId="{E3338B3F-0B0F-1B79-01AE-DDEFE36C453C}"/>
          </ac:spMkLst>
        </pc:spChg>
        <pc:spChg chg="mod">
          <ac:chgData name="Stian Soiland-Reyes" userId="e734ed4c-b3b1-4f2f-b2f9-25d4f678eea5" providerId="ADAL" clId="{1EC871F0-8997-4A42-894E-7EBE7B2336E8}" dt="2023-04-14T13:16:05.516" v="5529"/>
          <ac:spMkLst>
            <pc:docMk/>
            <pc:sldMk cId="0" sldId="266"/>
            <ac:spMk id="22" creationId="{2805D825-C21F-B902-BBAC-FCC17260F632}"/>
          </ac:spMkLst>
        </pc:spChg>
        <pc:spChg chg="mod">
          <ac:chgData name="Stian Soiland-Reyes" userId="e734ed4c-b3b1-4f2f-b2f9-25d4f678eea5" providerId="ADAL" clId="{1EC871F0-8997-4A42-894E-7EBE7B2336E8}" dt="2023-04-14T13:16:05.516" v="5529"/>
          <ac:spMkLst>
            <pc:docMk/>
            <pc:sldMk cId="0" sldId="266"/>
            <ac:spMk id="23" creationId="{FDF09784-D091-39FE-0010-03641FA41291}"/>
          </ac:spMkLst>
        </pc:spChg>
        <pc:spChg chg="add mod">
          <ac:chgData name="Stian Soiland-Reyes" userId="e734ed4c-b3b1-4f2f-b2f9-25d4f678eea5" providerId="ADAL" clId="{1EC871F0-8997-4A42-894E-7EBE7B2336E8}" dt="2023-04-14T13:20:23.145" v="5690" actId="1076"/>
          <ac:spMkLst>
            <pc:docMk/>
            <pc:sldMk cId="0" sldId="266"/>
            <ac:spMk id="24" creationId="{157DE6C6-0DC2-AE19-FC6C-2DD99ED9CE93}"/>
          </ac:spMkLst>
        </pc:spChg>
        <pc:spChg chg="mod ord">
          <ac:chgData name="Stian Soiland-Reyes" userId="e734ed4c-b3b1-4f2f-b2f9-25d4f678eea5" providerId="ADAL" clId="{1EC871F0-8997-4A42-894E-7EBE7B2336E8}" dt="2023-04-14T13:18:06.552" v="5607" actId="6549"/>
          <ac:spMkLst>
            <pc:docMk/>
            <pc:sldMk cId="0" sldId="266"/>
            <ac:spMk id="509" creationId="{00000000-0000-0000-0000-000000000000}"/>
          </ac:spMkLst>
        </pc:spChg>
        <pc:spChg chg="mod">
          <ac:chgData name="Stian Soiland-Reyes" userId="e734ed4c-b3b1-4f2f-b2f9-25d4f678eea5" providerId="ADAL" clId="{1EC871F0-8997-4A42-894E-7EBE7B2336E8}" dt="2023-04-14T13:17:36.979" v="5546" actId="20577"/>
          <ac:spMkLst>
            <pc:docMk/>
            <pc:sldMk cId="0" sldId="266"/>
            <ac:spMk id="514" creationId="{00000000-0000-0000-0000-000000000000}"/>
          </ac:spMkLst>
        </pc:spChg>
        <pc:spChg chg="mod">
          <ac:chgData name="Stian Soiland-Reyes" userId="e734ed4c-b3b1-4f2f-b2f9-25d4f678eea5" providerId="ADAL" clId="{1EC871F0-8997-4A42-894E-7EBE7B2336E8}" dt="2023-04-14T13:21:30.587" v="5725" actId="20577"/>
          <ac:spMkLst>
            <pc:docMk/>
            <pc:sldMk cId="0" sldId="266"/>
            <ac:spMk id="515" creationId="{00000000-0000-0000-0000-000000000000}"/>
          </ac:spMkLst>
        </pc:spChg>
        <pc:spChg chg="mod">
          <ac:chgData name="Stian Soiland-Reyes" userId="e734ed4c-b3b1-4f2f-b2f9-25d4f678eea5" providerId="ADAL" clId="{1EC871F0-8997-4A42-894E-7EBE7B2336E8}" dt="2023-04-14T09:31:16.423" v="649" actId="207"/>
          <ac:spMkLst>
            <pc:docMk/>
            <pc:sldMk cId="0" sldId="266"/>
            <ac:spMk id="517" creationId="{00000000-0000-0000-0000-000000000000}"/>
          </ac:spMkLst>
        </pc:spChg>
        <pc:grpChg chg="add mod">
          <ac:chgData name="Stian Soiland-Reyes" userId="e734ed4c-b3b1-4f2f-b2f9-25d4f678eea5" providerId="ADAL" clId="{1EC871F0-8997-4A42-894E-7EBE7B2336E8}" dt="2023-04-14T13:16:05.516" v="5529"/>
          <ac:grpSpMkLst>
            <pc:docMk/>
            <pc:sldMk cId="0" sldId="266"/>
            <ac:grpSpMk id="2" creationId="{E0B9BCCF-A735-8613-A76C-41659DA33A75}"/>
          </ac:grpSpMkLst>
        </pc:grpChg>
        <pc:grpChg chg="mod">
          <ac:chgData name="Stian Soiland-Reyes" userId="e734ed4c-b3b1-4f2f-b2f9-25d4f678eea5" providerId="ADAL" clId="{1EC871F0-8997-4A42-894E-7EBE7B2336E8}" dt="2023-04-14T13:16:05.516" v="5529"/>
          <ac:grpSpMkLst>
            <pc:docMk/>
            <pc:sldMk cId="0" sldId="266"/>
            <ac:grpSpMk id="3" creationId="{C179ACFD-D4B9-372A-9E98-1DD837C0039E}"/>
          </ac:grpSpMkLst>
        </pc:grpChg>
        <pc:grpChg chg="mod">
          <ac:chgData name="Stian Soiland-Reyes" userId="e734ed4c-b3b1-4f2f-b2f9-25d4f678eea5" providerId="ADAL" clId="{1EC871F0-8997-4A42-894E-7EBE7B2336E8}" dt="2023-04-14T13:16:05.516" v="5529"/>
          <ac:grpSpMkLst>
            <pc:docMk/>
            <pc:sldMk cId="0" sldId="266"/>
            <ac:grpSpMk id="5" creationId="{971E290E-239B-94FA-CC0E-6828E6E2453D}"/>
          </ac:grpSpMkLst>
        </pc:grpChg>
        <pc:grpChg chg="mod">
          <ac:chgData name="Stian Soiland-Reyes" userId="e734ed4c-b3b1-4f2f-b2f9-25d4f678eea5" providerId="ADAL" clId="{1EC871F0-8997-4A42-894E-7EBE7B2336E8}" dt="2023-04-14T13:16:05.516" v="5529"/>
          <ac:grpSpMkLst>
            <pc:docMk/>
            <pc:sldMk cId="0" sldId="266"/>
            <ac:grpSpMk id="6" creationId="{2BBF7E25-3F3D-F71C-29D7-B9794748A250}"/>
          </ac:grpSpMkLst>
        </pc:grpChg>
      </pc:sldChg>
      <pc:sldChg chg="del">
        <pc:chgData name="Stian Soiland-Reyes" userId="e734ed4c-b3b1-4f2f-b2f9-25d4f678eea5" providerId="ADAL" clId="{1EC871F0-8997-4A42-894E-7EBE7B2336E8}" dt="2023-04-13T15:46:48.023" v="376" actId="2696"/>
        <pc:sldMkLst>
          <pc:docMk/>
          <pc:sldMk cId="168306870" sldId="269"/>
        </pc:sldMkLst>
      </pc:sldChg>
      <pc:sldChg chg="del">
        <pc:chgData name="Stian Soiland-Reyes" userId="e734ed4c-b3b1-4f2f-b2f9-25d4f678eea5" providerId="ADAL" clId="{1EC871F0-8997-4A42-894E-7EBE7B2336E8}" dt="2023-04-14T10:52:14.447" v="4197" actId="2696"/>
        <pc:sldMkLst>
          <pc:docMk/>
          <pc:sldMk cId="2230586552" sldId="270"/>
        </pc:sldMkLst>
      </pc:sldChg>
      <pc:sldChg chg="addSp delSp modSp mod modClrScheme delAnim chgLayout">
        <pc:chgData name="Stian Soiland-Reyes" userId="e734ed4c-b3b1-4f2f-b2f9-25d4f678eea5" providerId="ADAL" clId="{1EC871F0-8997-4A42-894E-7EBE7B2336E8}" dt="2023-04-14T12:46:12.016" v="5331" actId="20577"/>
        <pc:sldMkLst>
          <pc:docMk/>
          <pc:sldMk cId="3927065234" sldId="272"/>
        </pc:sldMkLst>
        <pc:spChg chg="mod">
          <ac:chgData name="Stian Soiland-Reyes" userId="e734ed4c-b3b1-4f2f-b2f9-25d4f678eea5" providerId="ADAL" clId="{1EC871F0-8997-4A42-894E-7EBE7B2336E8}" dt="2023-04-14T10:58:51.759" v="4292" actId="20577"/>
          <ac:spMkLst>
            <pc:docMk/>
            <pc:sldMk cId="3927065234" sldId="272"/>
            <ac:spMk id="5" creationId="{33DFAB46-5498-AA57-204C-C3B7274D6183}"/>
          </ac:spMkLst>
        </pc:spChg>
        <pc:spChg chg="del mod">
          <ac:chgData name="Stian Soiland-Reyes" userId="e734ed4c-b3b1-4f2f-b2f9-25d4f678eea5" providerId="ADAL" clId="{1EC871F0-8997-4A42-894E-7EBE7B2336E8}" dt="2023-04-14T10:55:21.448" v="4236" actId="478"/>
          <ac:spMkLst>
            <pc:docMk/>
            <pc:sldMk cId="3927065234" sldId="272"/>
            <ac:spMk id="11" creationId="{D644FDE0-0AE8-BA53-530B-5BE4AB33227D}"/>
          </ac:spMkLst>
        </pc:spChg>
        <pc:spChg chg="mod">
          <ac:chgData name="Stian Soiland-Reyes" userId="e734ed4c-b3b1-4f2f-b2f9-25d4f678eea5" providerId="ADAL" clId="{1EC871F0-8997-4A42-894E-7EBE7B2336E8}" dt="2023-04-14T10:59:52.329" v="4311"/>
          <ac:spMkLst>
            <pc:docMk/>
            <pc:sldMk cId="3927065234" sldId="272"/>
            <ac:spMk id="13" creationId="{705CE920-89D8-8FDC-2AEF-4BF2162A6DF7}"/>
          </ac:spMkLst>
        </pc:spChg>
        <pc:spChg chg="del mod">
          <ac:chgData name="Stian Soiland-Reyes" userId="e734ed4c-b3b1-4f2f-b2f9-25d4f678eea5" providerId="ADAL" clId="{1EC871F0-8997-4A42-894E-7EBE7B2336E8}" dt="2023-04-14T10:54:19.113" v="4217" actId="478"/>
          <ac:spMkLst>
            <pc:docMk/>
            <pc:sldMk cId="3927065234" sldId="272"/>
            <ac:spMk id="14" creationId="{9C3B0B19-4579-7B41-A436-C807081897B6}"/>
          </ac:spMkLst>
        </pc:spChg>
        <pc:spChg chg="mod">
          <ac:chgData name="Stian Soiland-Reyes" userId="e734ed4c-b3b1-4f2f-b2f9-25d4f678eea5" providerId="ADAL" clId="{1EC871F0-8997-4A42-894E-7EBE7B2336E8}" dt="2023-04-14T10:59:52.329" v="4311"/>
          <ac:spMkLst>
            <pc:docMk/>
            <pc:sldMk cId="3927065234" sldId="272"/>
            <ac:spMk id="19" creationId="{C93D107E-17E0-DFA9-EC63-B00C64D2580D}"/>
          </ac:spMkLst>
        </pc:spChg>
        <pc:spChg chg="mod">
          <ac:chgData name="Stian Soiland-Reyes" userId="e734ed4c-b3b1-4f2f-b2f9-25d4f678eea5" providerId="ADAL" clId="{1EC871F0-8997-4A42-894E-7EBE7B2336E8}" dt="2023-04-14T10:59:52.329" v="4311"/>
          <ac:spMkLst>
            <pc:docMk/>
            <pc:sldMk cId="3927065234" sldId="272"/>
            <ac:spMk id="20" creationId="{8769FBB1-C7FF-DD71-2A28-300AE21BD188}"/>
          </ac:spMkLst>
        </pc:spChg>
        <pc:spChg chg="mod">
          <ac:chgData name="Stian Soiland-Reyes" userId="e734ed4c-b3b1-4f2f-b2f9-25d4f678eea5" providerId="ADAL" clId="{1EC871F0-8997-4A42-894E-7EBE7B2336E8}" dt="2023-04-14T10:59:52.329" v="4311"/>
          <ac:spMkLst>
            <pc:docMk/>
            <pc:sldMk cId="3927065234" sldId="272"/>
            <ac:spMk id="22" creationId="{0E3A58BF-37BB-0A2C-79E5-F11D6A113606}"/>
          </ac:spMkLst>
        </pc:spChg>
        <pc:spChg chg="mod">
          <ac:chgData name="Stian Soiland-Reyes" userId="e734ed4c-b3b1-4f2f-b2f9-25d4f678eea5" providerId="ADAL" clId="{1EC871F0-8997-4A42-894E-7EBE7B2336E8}" dt="2023-04-14T10:59:52.329" v="4311"/>
          <ac:spMkLst>
            <pc:docMk/>
            <pc:sldMk cId="3927065234" sldId="272"/>
            <ac:spMk id="25" creationId="{95370BB0-4092-0F80-6403-6954B83FA7B8}"/>
          </ac:spMkLst>
        </pc:spChg>
        <pc:spChg chg="mod">
          <ac:chgData name="Stian Soiland-Reyes" userId="e734ed4c-b3b1-4f2f-b2f9-25d4f678eea5" providerId="ADAL" clId="{1EC871F0-8997-4A42-894E-7EBE7B2336E8}" dt="2023-04-14T10:59:52.329" v="4311"/>
          <ac:spMkLst>
            <pc:docMk/>
            <pc:sldMk cId="3927065234" sldId="272"/>
            <ac:spMk id="28" creationId="{0E4B78EF-F4B2-F554-5573-D14757377FBC}"/>
          </ac:spMkLst>
        </pc:spChg>
        <pc:spChg chg="mod">
          <ac:chgData name="Stian Soiland-Reyes" userId="e734ed4c-b3b1-4f2f-b2f9-25d4f678eea5" providerId="ADAL" clId="{1EC871F0-8997-4A42-894E-7EBE7B2336E8}" dt="2023-04-14T10:59:52.329" v="4311"/>
          <ac:spMkLst>
            <pc:docMk/>
            <pc:sldMk cId="3927065234" sldId="272"/>
            <ac:spMk id="30" creationId="{ACC5CF88-DD4B-7B01-1EF3-5BF81D79FE24}"/>
          </ac:spMkLst>
        </pc:spChg>
        <pc:spChg chg="mod">
          <ac:chgData name="Stian Soiland-Reyes" userId="e734ed4c-b3b1-4f2f-b2f9-25d4f678eea5" providerId="ADAL" clId="{1EC871F0-8997-4A42-894E-7EBE7B2336E8}" dt="2023-04-14T10:59:52.329" v="4311"/>
          <ac:spMkLst>
            <pc:docMk/>
            <pc:sldMk cId="3927065234" sldId="272"/>
            <ac:spMk id="31" creationId="{945B85DF-E19F-E1AD-7C32-DACF5BD41477}"/>
          </ac:spMkLst>
        </pc:spChg>
        <pc:spChg chg="mod">
          <ac:chgData name="Stian Soiland-Reyes" userId="e734ed4c-b3b1-4f2f-b2f9-25d4f678eea5" providerId="ADAL" clId="{1EC871F0-8997-4A42-894E-7EBE7B2336E8}" dt="2023-04-14T10:59:52.329" v="4311"/>
          <ac:spMkLst>
            <pc:docMk/>
            <pc:sldMk cId="3927065234" sldId="272"/>
            <ac:spMk id="35" creationId="{884B454C-44AD-001E-9E5A-6608DBBA3599}"/>
          </ac:spMkLst>
        </pc:spChg>
        <pc:spChg chg="mod">
          <ac:chgData name="Stian Soiland-Reyes" userId="e734ed4c-b3b1-4f2f-b2f9-25d4f678eea5" providerId="ADAL" clId="{1EC871F0-8997-4A42-894E-7EBE7B2336E8}" dt="2023-04-14T10:59:52.329" v="4311"/>
          <ac:spMkLst>
            <pc:docMk/>
            <pc:sldMk cId="3927065234" sldId="272"/>
            <ac:spMk id="36" creationId="{0CC7759A-D79A-F0ED-27A0-EFF5EF788EF7}"/>
          </ac:spMkLst>
        </pc:spChg>
        <pc:spChg chg="mod">
          <ac:chgData name="Stian Soiland-Reyes" userId="e734ed4c-b3b1-4f2f-b2f9-25d4f678eea5" providerId="ADAL" clId="{1EC871F0-8997-4A42-894E-7EBE7B2336E8}" dt="2023-04-14T10:59:52.329" v="4311"/>
          <ac:spMkLst>
            <pc:docMk/>
            <pc:sldMk cId="3927065234" sldId="272"/>
            <ac:spMk id="37" creationId="{0BAC6404-191F-685E-6A65-B8553950553D}"/>
          </ac:spMkLst>
        </pc:spChg>
        <pc:spChg chg="mod">
          <ac:chgData name="Stian Soiland-Reyes" userId="e734ed4c-b3b1-4f2f-b2f9-25d4f678eea5" providerId="ADAL" clId="{1EC871F0-8997-4A42-894E-7EBE7B2336E8}" dt="2023-04-14T10:59:52.329" v="4311"/>
          <ac:spMkLst>
            <pc:docMk/>
            <pc:sldMk cId="3927065234" sldId="272"/>
            <ac:spMk id="38" creationId="{1B99258D-0984-ED95-FC32-BA4452014436}"/>
          </ac:spMkLst>
        </pc:spChg>
        <pc:spChg chg="mod">
          <ac:chgData name="Stian Soiland-Reyes" userId="e734ed4c-b3b1-4f2f-b2f9-25d4f678eea5" providerId="ADAL" clId="{1EC871F0-8997-4A42-894E-7EBE7B2336E8}" dt="2023-04-14T10:59:52.329" v="4311"/>
          <ac:spMkLst>
            <pc:docMk/>
            <pc:sldMk cId="3927065234" sldId="272"/>
            <ac:spMk id="39" creationId="{C134F62C-C764-D1EF-AB51-A2BF5DFA80C9}"/>
          </ac:spMkLst>
        </pc:spChg>
        <pc:spChg chg="mod">
          <ac:chgData name="Stian Soiland-Reyes" userId="e734ed4c-b3b1-4f2f-b2f9-25d4f678eea5" providerId="ADAL" clId="{1EC871F0-8997-4A42-894E-7EBE7B2336E8}" dt="2023-04-14T10:59:52.329" v="4311"/>
          <ac:spMkLst>
            <pc:docMk/>
            <pc:sldMk cId="3927065234" sldId="272"/>
            <ac:spMk id="40" creationId="{8C42609B-D161-4168-00DF-B01D96F50511}"/>
          </ac:spMkLst>
        </pc:spChg>
        <pc:spChg chg="mod">
          <ac:chgData name="Stian Soiland-Reyes" userId="e734ed4c-b3b1-4f2f-b2f9-25d4f678eea5" providerId="ADAL" clId="{1EC871F0-8997-4A42-894E-7EBE7B2336E8}" dt="2023-04-14T10:59:52.329" v="4311"/>
          <ac:spMkLst>
            <pc:docMk/>
            <pc:sldMk cId="3927065234" sldId="272"/>
            <ac:spMk id="41" creationId="{85C83A84-0C70-0DC3-F413-91061C28B509}"/>
          </ac:spMkLst>
        </pc:spChg>
        <pc:spChg chg="mod">
          <ac:chgData name="Stian Soiland-Reyes" userId="e734ed4c-b3b1-4f2f-b2f9-25d4f678eea5" providerId="ADAL" clId="{1EC871F0-8997-4A42-894E-7EBE7B2336E8}" dt="2023-04-14T10:59:52.329" v="4311"/>
          <ac:spMkLst>
            <pc:docMk/>
            <pc:sldMk cId="3927065234" sldId="272"/>
            <ac:spMk id="42" creationId="{11B7D4BD-02E6-89AF-E1CF-72A798670F75}"/>
          </ac:spMkLst>
        </pc:spChg>
        <pc:spChg chg="mod">
          <ac:chgData name="Stian Soiland-Reyes" userId="e734ed4c-b3b1-4f2f-b2f9-25d4f678eea5" providerId="ADAL" clId="{1EC871F0-8997-4A42-894E-7EBE7B2336E8}" dt="2023-04-14T10:59:52.329" v="4311"/>
          <ac:spMkLst>
            <pc:docMk/>
            <pc:sldMk cId="3927065234" sldId="272"/>
            <ac:spMk id="43" creationId="{030E45ED-05BF-2526-42DD-AD6073C275AE}"/>
          </ac:spMkLst>
        </pc:spChg>
        <pc:spChg chg="mod">
          <ac:chgData name="Stian Soiland-Reyes" userId="e734ed4c-b3b1-4f2f-b2f9-25d4f678eea5" providerId="ADAL" clId="{1EC871F0-8997-4A42-894E-7EBE7B2336E8}" dt="2023-04-14T10:59:52.329" v="4311"/>
          <ac:spMkLst>
            <pc:docMk/>
            <pc:sldMk cId="3927065234" sldId="272"/>
            <ac:spMk id="45" creationId="{398D9345-B914-0266-2D60-FA32832E5707}"/>
          </ac:spMkLst>
        </pc:spChg>
        <pc:spChg chg="mod">
          <ac:chgData name="Stian Soiland-Reyes" userId="e734ed4c-b3b1-4f2f-b2f9-25d4f678eea5" providerId="ADAL" clId="{1EC871F0-8997-4A42-894E-7EBE7B2336E8}" dt="2023-04-14T10:59:52.329" v="4311"/>
          <ac:spMkLst>
            <pc:docMk/>
            <pc:sldMk cId="3927065234" sldId="272"/>
            <ac:spMk id="46" creationId="{0A999245-DC51-BCB2-774A-8AA0210EAF2D}"/>
          </ac:spMkLst>
        </pc:spChg>
        <pc:spChg chg="mod">
          <ac:chgData name="Stian Soiland-Reyes" userId="e734ed4c-b3b1-4f2f-b2f9-25d4f678eea5" providerId="ADAL" clId="{1EC871F0-8997-4A42-894E-7EBE7B2336E8}" dt="2023-04-14T10:59:52.329" v="4311"/>
          <ac:spMkLst>
            <pc:docMk/>
            <pc:sldMk cId="3927065234" sldId="272"/>
            <ac:spMk id="47" creationId="{55521C7A-6821-56EC-8894-AEF7DFBC5E94}"/>
          </ac:spMkLst>
        </pc:spChg>
        <pc:spChg chg="mod">
          <ac:chgData name="Stian Soiland-Reyes" userId="e734ed4c-b3b1-4f2f-b2f9-25d4f678eea5" providerId="ADAL" clId="{1EC871F0-8997-4A42-894E-7EBE7B2336E8}" dt="2023-04-14T10:59:52.329" v="4311"/>
          <ac:spMkLst>
            <pc:docMk/>
            <pc:sldMk cId="3927065234" sldId="272"/>
            <ac:spMk id="48" creationId="{F661616D-FEB4-7EF7-E53E-9BD4226C2EC1}"/>
          </ac:spMkLst>
        </pc:spChg>
        <pc:spChg chg="mod">
          <ac:chgData name="Stian Soiland-Reyes" userId="e734ed4c-b3b1-4f2f-b2f9-25d4f678eea5" providerId="ADAL" clId="{1EC871F0-8997-4A42-894E-7EBE7B2336E8}" dt="2023-04-14T10:59:52.329" v="4311"/>
          <ac:spMkLst>
            <pc:docMk/>
            <pc:sldMk cId="3927065234" sldId="272"/>
            <ac:spMk id="49" creationId="{01255FF4-5DB0-43A7-D743-BB5B7EC59D32}"/>
          </ac:spMkLst>
        </pc:spChg>
        <pc:spChg chg="mod">
          <ac:chgData name="Stian Soiland-Reyes" userId="e734ed4c-b3b1-4f2f-b2f9-25d4f678eea5" providerId="ADAL" clId="{1EC871F0-8997-4A42-894E-7EBE7B2336E8}" dt="2023-04-14T10:59:52.329" v="4311"/>
          <ac:spMkLst>
            <pc:docMk/>
            <pc:sldMk cId="3927065234" sldId="272"/>
            <ac:spMk id="50" creationId="{D8F1988E-6431-50A2-5ABA-944FF859847F}"/>
          </ac:spMkLst>
        </pc:spChg>
        <pc:spChg chg="mod">
          <ac:chgData name="Stian Soiland-Reyes" userId="e734ed4c-b3b1-4f2f-b2f9-25d4f678eea5" providerId="ADAL" clId="{1EC871F0-8997-4A42-894E-7EBE7B2336E8}" dt="2023-04-14T10:59:52.329" v="4311"/>
          <ac:spMkLst>
            <pc:docMk/>
            <pc:sldMk cId="3927065234" sldId="272"/>
            <ac:spMk id="51" creationId="{95D3C424-13D8-3A55-5AF8-544106FA4D0A}"/>
          </ac:spMkLst>
        </pc:spChg>
        <pc:spChg chg="mod">
          <ac:chgData name="Stian Soiland-Reyes" userId="e734ed4c-b3b1-4f2f-b2f9-25d4f678eea5" providerId="ADAL" clId="{1EC871F0-8997-4A42-894E-7EBE7B2336E8}" dt="2023-04-14T10:59:52.329" v="4311"/>
          <ac:spMkLst>
            <pc:docMk/>
            <pc:sldMk cId="3927065234" sldId="272"/>
            <ac:spMk id="52" creationId="{6675BDA6-E47B-3BFC-AFB2-B84F8721A48A}"/>
          </ac:spMkLst>
        </pc:spChg>
        <pc:spChg chg="mod">
          <ac:chgData name="Stian Soiland-Reyes" userId="e734ed4c-b3b1-4f2f-b2f9-25d4f678eea5" providerId="ADAL" clId="{1EC871F0-8997-4A42-894E-7EBE7B2336E8}" dt="2023-04-14T10:59:52.329" v="4311"/>
          <ac:spMkLst>
            <pc:docMk/>
            <pc:sldMk cId="3927065234" sldId="272"/>
            <ac:spMk id="53" creationId="{F01CC4B5-D7E6-E7EC-153A-3EBEBD31FF2E}"/>
          </ac:spMkLst>
        </pc:spChg>
        <pc:spChg chg="mod">
          <ac:chgData name="Stian Soiland-Reyes" userId="e734ed4c-b3b1-4f2f-b2f9-25d4f678eea5" providerId="ADAL" clId="{1EC871F0-8997-4A42-894E-7EBE7B2336E8}" dt="2023-04-14T11:00:00.266" v="4313"/>
          <ac:spMkLst>
            <pc:docMk/>
            <pc:sldMk cId="3927065234" sldId="272"/>
            <ac:spMk id="55" creationId="{AD368E12-0BD9-8A78-B10A-49BD7F3A886A}"/>
          </ac:spMkLst>
        </pc:spChg>
        <pc:spChg chg="mod">
          <ac:chgData name="Stian Soiland-Reyes" userId="e734ed4c-b3b1-4f2f-b2f9-25d4f678eea5" providerId="ADAL" clId="{1EC871F0-8997-4A42-894E-7EBE7B2336E8}" dt="2023-04-14T11:00:00.266" v="4313"/>
          <ac:spMkLst>
            <pc:docMk/>
            <pc:sldMk cId="3927065234" sldId="272"/>
            <ac:spMk id="58" creationId="{25B2CD4F-2615-915F-0E25-546739D7C206}"/>
          </ac:spMkLst>
        </pc:spChg>
        <pc:spChg chg="mod">
          <ac:chgData name="Stian Soiland-Reyes" userId="e734ed4c-b3b1-4f2f-b2f9-25d4f678eea5" providerId="ADAL" clId="{1EC871F0-8997-4A42-894E-7EBE7B2336E8}" dt="2023-04-14T11:00:00.266" v="4313"/>
          <ac:spMkLst>
            <pc:docMk/>
            <pc:sldMk cId="3927065234" sldId="272"/>
            <ac:spMk id="59" creationId="{F072A45F-48C7-F06F-43CA-8C60B2D7C658}"/>
          </ac:spMkLst>
        </pc:spChg>
        <pc:spChg chg="mod">
          <ac:chgData name="Stian Soiland-Reyes" userId="e734ed4c-b3b1-4f2f-b2f9-25d4f678eea5" providerId="ADAL" clId="{1EC871F0-8997-4A42-894E-7EBE7B2336E8}" dt="2023-04-14T11:00:00.266" v="4313"/>
          <ac:spMkLst>
            <pc:docMk/>
            <pc:sldMk cId="3927065234" sldId="272"/>
            <ac:spMk id="61" creationId="{D549A6F1-F7BF-5C72-5311-E7CD61846E4A}"/>
          </ac:spMkLst>
        </pc:spChg>
        <pc:spChg chg="mod">
          <ac:chgData name="Stian Soiland-Reyes" userId="e734ed4c-b3b1-4f2f-b2f9-25d4f678eea5" providerId="ADAL" clId="{1EC871F0-8997-4A42-894E-7EBE7B2336E8}" dt="2023-04-14T11:00:00.266" v="4313"/>
          <ac:spMkLst>
            <pc:docMk/>
            <pc:sldMk cId="3927065234" sldId="272"/>
            <ac:spMk id="320" creationId="{0722B297-6FA0-A538-0F72-FCFF060D061C}"/>
          </ac:spMkLst>
        </pc:spChg>
        <pc:spChg chg="mod">
          <ac:chgData name="Stian Soiland-Reyes" userId="e734ed4c-b3b1-4f2f-b2f9-25d4f678eea5" providerId="ADAL" clId="{1EC871F0-8997-4A42-894E-7EBE7B2336E8}" dt="2023-04-14T11:00:00.266" v="4313"/>
          <ac:spMkLst>
            <pc:docMk/>
            <pc:sldMk cId="3927065234" sldId="272"/>
            <ac:spMk id="323" creationId="{EE369BB3-9C0E-D076-7949-484E5A7E947A}"/>
          </ac:spMkLst>
        </pc:spChg>
        <pc:spChg chg="mod">
          <ac:chgData name="Stian Soiland-Reyes" userId="e734ed4c-b3b1-4f2f-b2f9-25d4f678eea5" providerId="ADAL" clId="{1EC871F0-8997-4A42-894E-7EBE7B2336E8}" dt="2023-04-14T11:00:00.266" v="4313"/>
          <ac:spMkLst>
            <pc:docMk/>
            <pc:sldMk cId="3927065234" sldId="272"/>
            <ac:spMk id="325" creationId="{E5CA58EC-EF81-C1AE-3EA6-10194D16896D}"/>
          </ac:spMkLst>
        </pc:spChg>
        <pc:spChg chg="mod">
          <ac:chgData name="Stian Soiland-Reyes" userId="e734ed4c-b3b1-4f2f-b2f9-25d4f678eea5" providerId="ADAL" clId="{1EC871F0-8997-4A42-894E-7EBE7B2336E8}" dt="2023-04-14T11:00:00.266" v="4313"/>
          <ac:spMkLst>
            <pc:docMk/>
            <pc:sldMk cId="3927065234" sldId="272"/>
            <ac:spMk id="326" creationId="{E2B6C58B-9EC3-A66A-D1B8-9A5C3E108F68}"/>
          </ac:spMkLst>
        </pc:spChg>
        <pc:spChg chg="mod">
          <ac:chgData name="Stian Soiland-Reyes" userId="e734ed4c-b3b1-4f2f-b2f9-25d4f678eea5" providerId="ADAL" clId="{1EC871F0-8997-4A42-894E-7EBE7B2336E8}" dt="2023-04-14T11:00:00.266" v="4313"/>
          <ac:spMkLst>
            <pc:docMk/>
            <pc:sldMk cId="3927065234" sldId="272"/>
            <ac:spMk id="330" creationId="{F3F08A22-4DB5-41B2-2CC4-DE040FD38DAE}"/>
          </ac:spMkLst>
        </pc:spChg>
        <pc:spChg chg="mod">
          <ac:chgData name="Stian Soiland-Reyes" userId="e734ed4c-b3b1-4f2f-b2f9-25d4f678eea5" providerId="ADAL" clId="{1EC871F0-8997-4A42-894E-7EBE7B2336E8}" dt="2023-04-14T11:00:00.266" v="4313"/>
          <ac:spMkLst>
            <pc:docMk/>
            <pc:sldMk cId="3927065234" sldId="272"/>
            <ac:spMk id="331" creationId="{C923B954-D572-6146-E23F-C2DBAC57832D}"/>
          </ac:spMkLst>
        </pc:spChg>
        <pc:spChg chg="mod">
          <ac:chgData name="Stian Soiland-Reyes" userId="e734ed4c-b3b1-4f2f-b2f9-25d4f678eea5" providerId="ADAL" clId="{1EC871F0-8997-4A42-894E-7EBE7B2336E8}" dt="2023-04-14T11:00:00.266" v="4313"/>
          <ac:spMkLst>
            <pc:docMk/>
            <pc:sldMk cId="3927065234" sldId="272"/>
            <ac:spMk id="332" creationId="{CE079821-68A7-D81F-DA19-9B8A8AF3D51D}"/>
          </ac:spMkLst>
        </pc:spChg>
        <pc:spChg chg="mod">
          <ac:chgData name="Stian Soiland-Reyes" userId="e734ed4c-b3b1-4f2f-b2f9-25d4f678eea5" providerId="ADAL" clId="{1EC871F0-8997-4A42-894E-7EBE7B2336E8}" dt="2023-04-14T11:00:00.266" v="4313"/>
          <ac:spMkLst>
            <pc:docMk/>
            <pc:sldMk cId="3927065234" sldId="272"/>
            <ac:spMk id="333" creationId="{C1C996B0-075E-B9D3-7091-92F380B1D7B5}"/>
          </ac:spMkLst>
        </pc:spChg>
        <pc:spChg chg="mod">
          <ac:chgData name="Stian Soiland-Reyes" userId="e734ed4c-b3b1-4f2f-b2f9-25d4f678eea5" providerId="ADAL" clId="{1EC871F0-8997-4A42-894E-7EBE7B2336E8}" dt="2023-04-14T11:00:00.266" v="4313"/>
          <ac:spMkLst>
            <pc:docMk/>
            <pc:sldMk cId="3927065234" sldId="272"/>
            <ac:spMk id="334" creationId="{E9AC7292-F92B-9D6B-32CE-D8E1EB738E41}"/>
          </ac:spMkLst>
        </pc:spChg>
        <pc:spChg chg="mod">
          <ac:chgData name="Stian Soiland-Reyes" userId="e734ed4c-b3b1-4f2f-b2f9-25d4f678eea5" providerId="ADAL" clId="{1EC871F0-8997-4A42-894E-7EBE7B2336E8}" dt="2023-04-14T11:00:00.266" v="4313"/>
          <ac:spMkLst>
            <pc:docMk/>
            <pc:sldMk cId="3927065234" sldId="272"/>
            <ac:spMk id="335" creationId="{4D1FDB3E-92C6-AC6B-B258-9659C10CBE51}"/>
          </ac:spMkLst>
        </pc:spChg>
        <pc:spChg chg="mod">
          <ac:chgData name="Stian Soiland-Reyes" userId="e734ed4c-b3b1-4f2f-b2f9-25d4f678eea5" providerId="ADAL" clId="{1EC871F0-8997-4A42-894E-7EBE7B2336E8}" dt="2023-04-14T11:00:00.266" v="4313"/>
          <ac:spMkLst>
            <pc:docMk/>
            <pc:sldMk cId="3927065234" sldId="272"/>
            <ac:spMk id="336" creationId="{74BAA069-E998-31D2-EC1C-F39D7DB10588}"/>
          </ac:spMkLst>
        </pc:spChg>
        <pc:spChg chg="mod">
          <ac:chgData name="Stian Soiland-Reyes" userId="e734ed4c-b3b1-4f2f-b2f9-25d4f678eea5" providerId="ADAL" clId="{1EC871F0-8997-4A42-894E-7EBE7B2336E8}" dt="2023-04-14T11:00:00.266" v="4313"/>
          <ac:spMkLst>
            <pc:docMk/>
            <pc:sldMk cId="3927065234" sldId="272"/>
            <ac:spMk id="337" creationId="{E2099C2D-EE44-B723-0641-77017524864E}"/>
          </ac:spMkLst>
        </pc:spChg>
        <pc:spChg chg="mod">
          <ac:chgData name="Stian Soiland-Reyes" userId="e734ed4c-b3b1-4f2f-b2f9-25d4f678eea5" providerId="ADAL" clId="{1EC871F0-8997-4A42-894E-7EBE7B2336E8}" dt="2023-04-14T11:00:00.266" v="4313"/>
          <ac:spMkLst>
            <pc:docMk/>
            <pc:sldMk cId="3927065234" sldId="272"/>
            <ac:spMk id="338" creationId="{0E06767B-D4AB-536F-D197-89F81AD872D1}"/>
          </ac:spMkLst>
        </pc:spChg>
        <pc:spChg chg="mod">
          <ac:chgData name="Stian Soiland-Reyes" userId="e734ed4c-b3b1-4f2f-b2f9-25d4f678eea5" providerId="ADAL" clId="{1EC871F0-8997-4A42-894E-7EBE7B2336E8}" dt="2023-04-14T11:00:00.266" v="4313"/>
          <ac:spMkLst>
            <pc:docMk/>
            <pc:sldMk cId="3927065234" sldId="272"/>
            <ac:spMk id="340" creationId="{C1D5FB89-794B-3917-9DA3-1B809843AA35}"/>
          </ac:spMkLst>
        </pc:spChg>
        <pc:spChg chg="mod">
          <ac:chgData name="Stian Soiland-Reyes" userId="e734ed4c-b3b1-4f2f-b2f9-25d4f678eea5" providerId="ADAL" clId="{1EC871F0-8997-4A42-894E-7EBE7B2336E8}" dt="2023-04-14T11:00:00.266" v="4313"/>
          <ac:spMkLst>
            <pc:docMk/>
            <pc:sldMk cId="3927065234" sldId="272"/>
            <ac:spMk id="341" creationId="{F72CAEF2-7F77-FD42-9B62-5B7F0CAF66E9}"/>
          </ac:spMkLst>
        </pc:spChg>
        <pc:spChg chg="mod">
          <ac:chgData name="Stian Soiland-Reyes" userId="e734ed4c-b3b1-4f2f-b2f9-25d4f678eea5" providerId="ADAL" clId="{1EC871F0-8997-4A42-894E-7EBE7B2336E8}" dt="2023-04-14T11:00:00.266" v="4313"/>
          <ac:spMkLst>
            <pc:docMk/>
            <pc:sldMk cId="3927065234" sldId="272"/>
            <ac:spMk id="342" creationId="{38E78708-2B9E-B628-4E81-9F8C29566AC9}"/>
          </ac:spMkLst>
        </pc:spChg>
        <pc:spChg chg="mod">
          <ac:chgData name="Stian Soiland-Reyes" userId="e734ed4c-b3b1-4f2f-b2f9-25d4f678eea5" providerId="ADAL" clId="{1EC871F0-8997-4A42-894E-7EBE7B2336E8}" dt="2023-04-14T11:00:00.266" v="4313"/>
          <ac:spMkLst>
            <pc:docMk/>
            <pc:sldMk cId="3927065234" sldId="272"/>
            <ac:spMk id="343" creationId="{29FC114A-DD88-2A0F-7502-340AAAF82928}"/>
          </ac:spMkLst>
        </pc:spChg>
        <pc:spChg chg="mod">
          <ac:chgData name="Stian Soiland-Reyes" userId="e734ed4c-b3b1-4f2f-b2f9-25d4f678eea5" providerId="ADAL" clId="{1EC871F0-8997-4A42-894E-7EBE7B2336E8}" dt="2023-04-14T11:00:00.266" v="4313"/>
          <ac:spMkLst>
            <pc:docMk/>
            <pc:sldMk cId="3927065234" sldId="272"/>
            <ac:spMk id="344" creationId="{448131AA-A029-FA90-F15E-A5B8C23685C5}"/>
          </ac:spMkLst>
        </pc:spChg>
        <pc:spChg chg="mod">
          <ac:chgData name="Stian Soiland-Reyes" userId="e734ed4c-b3b1-4f2f-b2f9-25d4f678eea5" providerId="ADAL" clId="{1EC871F0-8997-4A42-894E-7EBE7B2336E8}" dt="2023-04-14T11:00:00.266" v="4313"/>
          <ac:spMkLst>
            <pc:docMk/>
            <pc:sldMk cId="3927065234" sldId="272"/>
            <ac:spMk id="345" creationId="{57823205-4E4B-6C57-D008-A5FBA1E10BD2}"/>
          </ac:spMkLst>
        </pc:spChg>
        <pc:spChg chg="mod">
          <ac:chgData name="Stian Soiland-Reyes" userId="e734ed4c-b3b1-4f2f-b2f9-25d4f678eea5" providerId="ADAL" clId="{1EC871F0-8997-4A42-894E-7EBE7B2336E8}" dt="2023-04-14T11:00:00.266" v="4313"/>
          <ac:spMkLst>
            <pc:docMk/>
            <pc:sldMk cId="3927065234" sldId="272"/>
            <ac:spMk id="346" creationId="{0244462E-5E7E-A914-6C8D-58D78B4006F1}"/>
          </ac:spMkLst>
        </pc:spChg>
        <pc:spChg chg="mod">
          <ac:chgData name="Stian Soiland-Reyes" userId="e734ed4c-b3b1-4f2f-b2f9-25d4f678eea5" providerId="ADAL" clId="{1EC871F0-8997-4A42-894E-7EBE7B2336E8}" dt="2023-04-14T11:00:00.266" v="4313"/>
          <ac:spMkLst>
            <pc:docMk/>
            <pc:sldMk cId="3927065234" sldId="272"/>
            <ac:spMk id="347" creationId="{93493499-8F0D-632E-5B01-B5769B3B66E3}"/>
          </ac:spMkLst>
        </pc:spChg>
        <pc:spChg chg="mod">
          <ac:chgData name="Stian Soiland-Reyes" userId="e734ed4c-b3b1-4f2f-b2f9-25d4f678eea5" providerId="ADAL" clId="{1EC871F0-8997-4A42-894E-7EBE7B2336E8}" dt="2023-04-14T11:00:00.266" v="4313"/>
          <ac:spMkLst>
            <pc:docMk/>
            <pc:sldMk cId="3927065234" sldId="272"/>
            <ac:spMk id="348" creationId="{1338560F-0247-F8FF-92D1-755F2BCB8D74}"/>
          </ac:spMkLst>
        </pc:spChg>
        <pc:spChg chg="add del">
          <ac:chgData name="Stian Soiland-Reyes" userId="e734ed4c-b3b1-4f2f-b2f9-25d4f678eea5" providerId="ADAL" clId="{1EC871F0-8997-4A42-894E-7EBE7B2336E8}" dt="2023-04-14T11:02:19.581" v="4316" actId="478"/>
          <ac:spMkLst>
            <pc:docMk/>
            <pc:sldMk cId="3927065234" sldId="272"/>
            <ac:spMk id="349" creationId="{55F31100-3C28-0694-474D-AA280DBDED13}"/>
          </ac:spMkLst>
        </pc:spChg>
        <pc:spChg chg="mod">
          <ac:chgData name="Stian Soiland-Reyes" userId="e734ed4c-b3b1-4f2f-b2f9-25d4f678eea5" providerId="ADAL" clId="{1EC871F0-8997-4A42-894E-7EBE7B2336E8}" dt="2023-04-14T12:46:12.016" v="5331" actId="20577"/>
          <ac:spMkLst>
            <pc:docMk/>
            <pc:sldMk cId="3927065234" sldId="272"/>
            <ac:spMk id="351" creationId="{EC77C94A-806A-5084-0E27-F3552918E78E}"/>
          </ac:spMkLst>
        </pc:spChg>
        <pc:spChg chg="mod">
          <ac:chgData name="Stian Soiland-Reyes" userId="e734ed4c-b3b1-4f2f-b2f9-25d4f678eea5" providerId="ADAL" clId="{1EC871F0-8997-4A42-894E-7EBE7B2336E8}" dt="2023-04-14T11:03:06.292" v="4325" actId="1076"/>
          <ac:spMkLst>
            <pc:docMk/>
            <pc:sldMk cId="3927065234" sldId="272"/>
            <ac:spMk id="354" creationId="{E3E92100-0F3D-97EE-57B2-6ACB81FD580A}"/>
          </ac:spMkLst>
        </pc:spChg>
        <pc:spChg chg="mod">
          <ac:chgData name="Stian Soiland-Reyes" userId="e734ed4c-b3b1-4f2f-b2f9-25d4f678eea5" providerId="ADAL" clId="{1EC871F0-8997-4A42-894E-7EBE7B2336E8}" dt="2023-04-14T11:03:06.292" v="4325" actId="1076"/>
          <ac:spMkLst>
            <pc:docMk/>
            <pc:sldMk cId="3927065234" sldId="272"/>
            <ac:spMk id="355" creationId="{7948FA71-70B2-70DA-DE9E-3679833C67D4}"/>
          </ac:spMkLst>
        </pc:spChg>
        <pc:spChg chg="mod">
          <ac:chgData name="Stian Soiland-Reyes" userId="e734ed4c-b3b1-4f2f-b2f9-25d4f678eea5" providerId="ADAL" clId="{1EC871F0-8997-4A42-894E-7EBE7B2336E8}" dt="2023-04-14T11:03:06.292" v="4325" actId="1076"/>
          <ac:spMkLst>
            <pc:docMk/>
            <pc:sldMk cId="3927065234" sldId="272"/>
            <ac:spMk id="357" creationId="{D1A25CA7-DD2B-6CC0-404F-B45DC9911868}"/>
          </ac:spMkLst>
        </pc:spChg>
        <pc:spChg chg="mod">
          <ac:chgData name="Stian Soiland-Reyes" userId="e734ed4c-b3b1-4f2f-b2f9-25d4f678eea5" providerId="ADAL" clId="{1EC871F0-8997-4A42-894E-7EBE7B2336E8}" dt="2023-04-14T11:03:06.292" v="4325" actId="1076"/>
          <ac:spMkLst>
            <pc:docMk/>
            <pc:sldMk cId="3927065234" sldId="272"/>
            <ac:spMk id="360" creationId="{23320030-4AA4-B3CE-210B-54F748FAF3CC}"/>
          </ac:spMkLst>
        </pc:spChg>
        <pc:spChg chg="mod">
          <ac:chgData name="Stian Soiland-Reyes" userId="e734ed4c-b3b1-4f2f-b2f9-25d4f678eea5" providerId="ADAL" clId="{1EC871F0-8997-4A42-894E-7EBE7B2336E8}" dt="2023-04-14T11:03:06.292" v="4325" actId="1076"/>
          <ac:spMkLst>
            <pc:docMk/>
            <pc:sldMk cId="3927065234" sldId="272"/>
            <ac:spMk id="363" creationId="{8D756BD7-0F81-F820-C972-B8FC5EC5F236}"/>
          </ac:spMkLst>
        </pc:spChg>
        <pc:spChg chg="mod ord">
          <ac:chgData name="Stian Soiland-Reyes" userId="e734ed4c-b3b1-4f2f-b2f9-25d4f678eea5" providerId="ADAL" clId="{1EC871F0-8997-4A42-894E-7EBE7B2336E8}" dt="2023-04-14T10:53:11.518" v="4201" actId="207"/>
          <ac:spMkLst>
            <pc:docMk/>
            <pc:sldMk cId="3927065234" sldId="272"/>
            <ac:spMk id="365" creationId="{00000000-0000-0000-0000-000000000000}"/>
          </ac:spMkLst>
        </pc:spChg>
        <pc:spChg chg="mod">
          <ac:chgData name="Stian Soiland-Reyes" userId="e734ed4c-b3b1-4f2f-b2f9-25d4f678eea5" providerId="ADAL" clId="{1EC871F0-8997-4A42-894E-7EBE7B2336E8}" dt="2023-04-14T11:03:06.292" v="4325" actId="1076"/>
          <ac:spMkLst>
            <pc:docMk/>
            <pc:sldMk cId="3927065234" sldId="272"/>
            <ac:spMk id="366" creationId="{81B74064-1B7A-350B-887D-C88D860AFEBB}"/>
          </ac:spMkLst>
        </pc:spChg>
        <pc:spChg chg="mod">
          <ac:chgData name="Stian Soiland-Reyes" userId="e734ed4c-b3b1-4f2f-b2f9-25d4f678eea5" providerId="ADAL" clId="{1EC871F0-8997-4A42-894E-7EBE7B2336E8}" dt="2023-04-14T11:03:06.292" v="4325" actId="1076"/>
          <ac:spMkLst>
            <pc:docMk/>
            <pc:sldMk cId="3927065234" sldId="272"/>
            <ac:spMk id="367" creationId="{7775077F-6D4B-9C52-FC61-1C86F79AEC27}"/>
          </ac:spMkLst>
        </pc:spChg>
        <pc:spChg chg="del">
          <ac:chgData name="Stian Soiland-Reyes" userId="e734ed4c-b3b1-4f2f-b2f9-25d4f678eea5" providerId="ADAL" clId="{1EC871F0-8997-4A42-894E-7EBE7B2336E8}" dt="2023-04-14T10:58:55.030" v="4293" actId="478"/>
          <ac:spMkLst>
            <pc:docMk/>
            <pc:sldMk cId="3927065234" sldId="272"/>
            <ac:spMk id="369" creationId="{00000000-0000-0000-0000-000000000000}"/>
          </ac:spMkLst>
        </pc:spChg>
        <pc:spChg chg="mod">
          <ac:chgData name="Stian Soiland-Reyes" userId="e734ed4c-b3b1-4f2f-b2f9-25d4f678eea5" providerId="ADAL" clId="{1EC871F0-8997-4A42-894E-7EBE7B2336E8}" dt="2023-04-14T10:59:33.885" v="4309" actId="20577"/>
          <ac:spMkLst>
            <pc:docMk/>
            <pc:sldMk cId="3927065234" sldId="272"/>
            <ac:spMk id="373" creationId="{00000000-0000-0000-0000-000000000000}"/>
          </ac:spMkLst>
        </pc:spChg>
        <pc:spChg chg="mod">
          <ac:chgData name="Stian Soiland-Reyes" userId="e734ed4c-b3b1-4f2f-b2f9-25d4f678eea5" providerId="ADAL" clId="{1EC871F0-8997-4A42-894E-7EBE7B2336E8}" dt="2023-04-14T11:03:06.292" v="4325" actId="1076"/>
          <ac:spMkLst>
            <pc:docMk/>
            <pc:sldMk cId="3927065234" sldId="272"/>
            <ac:spMk id="375" creationId="{B9E2B2FD-4611-5F77-F1FD-743A422A5597}"/>
          </ac:spMkLst>
        </pc:spChg>
        <pc:spChg chg="mod">
          <ac:chgData name="Stian Soiland-Reyes" userId="e734ed4c-b3b1-4f2f-b2f9-25d4f678eea5" providerId="ADAL" clId="{1EC871F0-8997-4A42-894E-7EBE7B2336E8}" dt="2023-04-14T11:03:06.292" v="4325" actId="1076"/>
          <ac:spMkLst>
            <pc:docMk/>
            <pc:sldMk cId="3927065234" sldId="272"/>
            <ac:spMk id="376" creationId="{B4FB612C-F063-9A44-2BAC-2593BAF140C9}"/>
          </ac:spMkLst>
        </pc:spChg>
        <pc:spChg chg="mod">
          <ac:chgData name="Stian Soiland-Reyes" userId="e734ed4c-b3b1-4f2f-b2f9-25d4f678eea5" providerId="ADAL" clId="{1EC871F0-8997-4A42-894E-7EBE7B2336E8}" dt="2023-04-14T11:03:06.292" v="4325" actId="1076"/>
          <ac:spMkLst>
            <pc:docMk/>
            <pc:sldMk cId="3927065234" sldId="272"/>
            <ac:spMk id="377" creationId="{19E3B407-9840-3AA6-E55D-EEB7266055A9}"/>
          </ac:spMkLst>
        </pc:spChg>
        <pc:spChg chg="mod">
          <ac:chgData name="Stian Soiland-Reyes" userId="e734ed4c-b3b1-4f2f-b2f9-25d4f678eea5" providerId="ADAL" clId="{1EC871F0-8997-4A42-894E-7EBE7B2336E8}" dt="2023-04-14T11:03:06.292" v="4325" actId="1076"/>
          <ac:spMkLst>
            <pc:docMk/>
            <pc:sldMk cId="3927065234" sldId="272"/>
            <ac:spMk id="378" creationId="{099E8D68-76C0-2DC1-B7EE-B28FE2A756D0}"/>
          </ac:spMkLst>
        </pc:spChg>
        <pc:spChg chg="mod">
          <ac:chgData name="Stian Soiland-Reyes" userId="e734ed4c-b3b1-4f2f-b2f9-25d4f678eea5" providerId="ADAL" clId="{1EC871F0-8997-4A42-894E-7EBE7B2336E8}" dt="2023-04-14T11:03:06.292" v="4325" actId="1076"/>
          <ac:spMkLst>
            <pc:docMk/>
            <pc:sldMk cId="3927065234" sldId="272"/>
            <ac:spMk id="379" creationId="{AB2169B3-F754-F14E-46D6-102F4FEB0A95}"/>
          </ac:spMkLst>
        </pc:spChg>
        <pc:spChg chg="mod">
          <ac:chgData name="Stian Soiland-Reyes" userId="e734ed4c-b3b1-4f2f-b2f9-25d4f678eea5" providerId="ADAL" clId="{1EC871F0-8997-4A42-894E-7EBE7B2336E8}" dt="2023-04-14T11:03:06.292" v="4325" actId="1076"/>
          <ac:spMkLst>
            <pc:docMk/>
            <pc:sldMk cId="3927065234" sldId="272"/>
            <ac:spMk id="380" creationId="{6486809A-00ED-0156-1B64-330CEB4BC01E}"/>
          </ac:spMkLst>
        </pc:spChg>
        <pc:spChg chg="mod">
          <ac:chgData name="Stian Soiland-Reyes" userId="e734ed4c-b3b1-4f2f-b2f9-25d4f678eea5" providerId="ADAL" clId="{1EC871F0-8997-4A42-894E-7EBE7B2336E8}" dt="2023-04-14T11:03:06.292" v="4325" actId="1076"/>
          <ac:spMkLst>
            <pc:docMk/>
            <pc:sldMk cId="3927065234" sldId="272"/>
            <ac:spMk id="381" creationId="{6AC31E5D-0F03-12D0-0E36-87F46093F620}"/>
          </ac:spMkLst>
        </pc:spChg>
        <pc:spChg chg="mod">
          <ac:chgData name="Stian Soiland-Reyes" userId="e734ed4c-b3b1-4f2f-b2f9-25d4f678eea5" providerId="ADAL" clId="{1EC871F0-8997-4A42-894E-7EBE7B2336E8}" dt="2023-04-14T11:03:06.292" v="4325" actId="1076"/>
          <ac:spMkLst>
            <pc:docMk/>
            <pc:sldMk cId="3927065234" sldId="272"/>
            <ac:spMk id="382" creationId="{D3481F89-67FE-C286-14BC-BF9FE22EED91}"/>
          </ac:spMkLst>
        </pc:spChg>
        <pc:spChg chg="mod">
          <ac:chgData name="Stian Soiland-Reyes" userId="e734ed4c-b3b1-4f2f-b2f9-25d4f678eea5" providerId="ADAL" clId="{1EC871F0-8997-4A42-894E-7EBE7B2336E8}" dt="2023-04-14T11:03:06.292" v="4325" actId="1076"/>
          <ac:spMkLst>
            <pc:docMk/>
            <pc:sldMk cId="3927065234" sldId="272"/>
            <ac:spMk id="383" creationId="{2209A04C-6A82-2AD2-6F85-FF6437F2B40C}"/>
          </ac:spMkLst>
        </pc:spChg>
        <pc:spChg chg="mod">
          <ac:chgData name="Stian Soiland-Reyes" userId="e734ed4c-b3b1-4f2f-b2f9-25d4f678eea5" providerId="ADAL" clId="{1EC871F0-8997-4A42-894E-7EBE7B2336E8}" dt="2023-04-14T11:03:06.292" v="4325" actId="1076"/>
          <ac:spMkLst>
            <pc:docMk/>
            <pc:sldMk cId="3927065234" sldId="272"/>
            <ac:spMk id="385" creationId="{4D0EAF8A-C57F-584C-5D3E-07371087D4C0}"/>
          </ac:spMkLst>
        </pc:spChg>
        <pc:spChg chg="mod">
          <ac:chgData name="Stian Soiland-Reyes" userId="e734ed4c-b3b1-4f2f-b2f9-25d4f678eea5" providerId="ADAL" clId="{1EC871F0-8997-4A42-894E-7EBE7B2336E8}" dt="2023-04-14T11:03:06.292" v="4325" actId="1076"/>
          <ac:spMkLst>
            <pc:docMk/>
            <pc:sldMk cId="3927065234" sldId="272"/>
            <ac:spMk id="386" creationId="{2F0CE6F3-F920-0EDE-4AE7-3185E7334B32}"/>
          </ac:spMkLst>
        </pc:spChg>
        <pc:spChg chg="mod">
          <ac:chgData name="Stian Soiland-Reyes" userId="e734ed4c-b3b1-4f2f-b2f9-25d4f678eea5" providerId="ADAL" clId="{1EC871F0-8997-4A42-894E-7EBE7B2336E8}" dt="2023-04-14T11:03:06.292" v="4325" actId="1076"/>
          <ac:spMkLst>
            <pc:docMk/>
            <pc:sldMk cId="3927065234" sldId="272"/>
            <ac:spMk id="387" creationId="{FE8690BF-B96E-C08D-0E9D-7BFFA18A9057}"/>
          </ac:spMkLst>
        </pc:spChg>
        <pc:spChg chg="mod">
          <ac:chgData name="Stian Soiland-Reyes" userId="e734ed4c-b3b1-4f2f-b2f9-25d4f678eea5" providerId="ADAL" clId="{1EC871F0-8997-4A42-894E-7EBE7B2336E8}" dt="2023-04-14T11:03:06.292" v="4325" actId="1076"/>
          <ac:spMkLst>
            <pc:docMk/>
            <pc:sldMk cId="3927065234" sldId="272"/>
            <ac:spMk id="388" creationId="{5E210326-0E43-E214-70C3-99054498788A}"/>
          </ac:spMkLst>
        </pc:spChg>
        <pc:spChg chg="mod">
          <ac:chgData name="Stian Soiland-Reyes" userId="e734ed4c-b3b1-4f2f-b2f9-25d4f678eea5" providerId="ADAL" clId="{1EC871F0-8997-4A42-894E-7EBE7B2336E8}" dt="2023-04-14T11:03:06.292" v="4325" actId="1076"/>
          <ac:spMkLst>
            <pc:docMk/>
            <pc:sldMk cId="3927065234" sldId="272"/>
            <ac:spMk id="389" creationId="{149981E0-CDF4-DF15-A50B-9167CE5563B3}"/>
          </ac:spMkLst>
        </pc:spChg>
        <pc:spChg chg="mod">
          <ac:chgData name="Stian Soiland-Reyes" userId="e734ed4c-b3b1-4f2f-b2f9-25d4f678eea5" providerId="ADAL" clId="{1EC871F0-8997-4A42-894E-7EBE7B2336E8}" dt="2023-04-14T11:03:06.292" v="4325" actId="1076"/>
          <ac:spMkLst>
            <pc:docMk/>
            <pc:sldMk cId="3927065234" sldId="272"/>
            <ac:spMk id="390" creationId="{86E79FB4-60BC-7105-A017-CC17475CB166}"/>
          </ac:spMkLst>
        </pc:spChg>
        <pc:spChg chg="mod">
          <ac:chgData name="Stian Soiland-Reyes" userId="e734ed4c-b3b1-4f2f-b2f9-25d4f678eea5" providerId="ADAL" clId="{1EC871F0-8997-4A42-894E-7EBE7B2336E8}" dt="2023-04-14T11:03:06.292" v="4325" actId="1076"/>
          <ac:spMkLst>
            <pc:docMk/>
            <pc:sldMk cId="3927065234" sldId="272"/>
            <ac:spMk id="391" creationId="{9A2C55AE-2FDD-64F6-0B7D-F1C1553FADF9}"/>
          </ac:spMkLst>
        </pc:spChg>
        <pc:spChg chg="mod">
          <ac:chgData name="Stian Soiland-Reyes" userId="e734ed4c-b3b1-4f2f-b2f9-25d4f678eea5" providerId="ADAL" clId="{1EC871F0-8997-4A42-894E-7EBE7B2336E8}" dt="2023-04-14T11:03:06.292" v="4325" actId="1076"/>
          <ac:spMkLst>
            <pc:docMk/>
            <pc:sldMk cId="3927065234" sldId="272"/>
            <ac:spMk id="392" creationId="{00F79677-6269-71C8-1FFC-B20F003813FB}"/>
          </ac:spMkLst>
        </pc:spChg>
        <pc:spChg chg="mod">
          <ac:chgData name="Stian Soiland-Reyes" userId="e734ed4c-b3b1-4f2f-b2f9-25d4f678eea5" providerId="ADAL" clId="{1EC871F0-8997-4A42-894E-7EBE7B2336E8}" dt="2023-04-14T11:03:06.292" v="4325" actId="1076"/>
          <ac:spMkLst>
            <pc:docMk/>
            <pc:sldMk cId="3927065234" sldId="272"/>
            <ac:spMk id="393" creationId="{AF5D415F-2C7B-A5E4-3177-AE6A9193E506}"/>
          </ac:spMkLst>
        </pc:spChg>
        <pc:spChg chg="mod">
          <ac:chgData name="Stian Soiland-Reyes" userId="e734ed4c-b3b1-4f2f-b2f9-25d4f678eea5" providerId="ADAL" clId="{1EC871F0-8997-4A42-894E-7EBE7B2336E8}" dt="2023-04-14T11:03:31.272" v="4342" actId="6549"/>
          <ac:spMkLst>
            <pc:docMk/>
            <pc:sldMk cId="3927065234" sldId="272"/>
            <ac:spMk id="397" creationId="{264BE739-F414-7C88-5C62-8CF6CD2109D2}"/>
          </ac:spMkLst>
        </pc:spChg>
        <pc:grpChg chg="add del mod">
          <ac:chgData name="Stian Soiland-Reyes" userId="e734ed4c-b3b1-4f2f-b2f9-25d4f678eea5" providerId="ADAL" clId="{1EC871F0-8997-4A42-894E-7EBE7B2336E8}" dt="2023-04-14T10:59:55.356" v="4312"/>
          <ac:grpSpMkLst>
            <pc:docMk/>
            <pc:sldMk cId="3927065234" sldId="272"/>
            <ac:grpSpMk id="12" creationId="{557DA828-CE02-09E8-D6C9-6B7E96B08B9A}"/>
          </ac:grpSpMkLst>
        </pc:grpChg>
        <pc:grpChg chg="del mod">
          <ac:chgData name="Stian Soiland-Reyes" userId="e734ed4c-b3b1-4f2f-b2f9-25d4f678eea5" providerId="ADAL" clId="{1EC871F0-8997-4A42-894E-7EBE7B2336E8}" dt="2023-04-14T10:59:45.967" v="4310" actId="478"/>
          <ac:grpSpMkLst>
            <pc:docMk/>
            <pc:sldMk cId="3927065234" sldId="272"/>
            <ac:grpSpMk id="16" creationId="{F3122937-D7C8-9956-F53B-2C4A67C82981}"/>
          </ac:grpSpMkLst>
        </pc:grpChg>
        <pc:grpChg chg="mod">
          <ac:chgData name="Stian Soiland-Reyes" userId="e734ed4c-b3b1-4f2f-b2f9-25d4f678eea5" providerId="ADAL" clId="{1EC871F0-8997-4A42-894E-7EBE7B2336E8}" dt="2023-04-14T10:59:52.329" v="4311"/>
          <ac:grpSpMkLst>
            <pc:docMk/>
            <pc:sldMk cId="3927065234" sldId="272"/>
            <ac:grpSpMk id="17" creationId="{F37C8AC2-4DC5-863B-C5CB-FD135905813C}"/>
          </ac:grpSpMkLst>
        </pc:grpChg>
        <pc:grpChg chg="mod">
          <ac:chgData name="Stian Soiland-Reyes" userId="e734ed4c-b3b1-4f2f-b2f9-25d4f678eea5" providerId="ADAL" clId="{1EC871F0-8997-4A42-894E-7EBE7B2336E8}" dt="2023-04-14T10:59:52.329" v="4311"/>
          <ac:grpSpMkLst>
            <pc:docMk/>
            <pc:sldMk cId="3927065234" sldId="272"/>
            <ac:grpSpMk id="18" creationId="{CACDD0A4-F714-598B-8195-CAFE890A2067}"/>
          </ac:grpSpMkLst>
        </pc:grpChg>
        <pc:grpChg chg="mod">
          <ac:chgData name="Stian Soiland-Reyes" userId="e734ed4c-b3b1-4f2f-b2f9-25d4f678eea5" providerId="ADAL" clId="{1EC871F0-8997-4A42-894E-7EBE7B2336E8}" dt="2023-04-14T10:59:52.329" v="4311"/>
          <ac:grpSpMkLst>
            <pc:docMk/>
            <pc:sldMk cId="3927065234" sldId="272"/>
            <ac:grpSpMk id="21" creationId="{8830FC79-CB8C-AA78-7EC1-5937CF92007A}"/>
          </ac:grpSpMkLst>
        </pc:grpChg>
        <pc:grpChg chg="add del mod">
          <ac:chgData name="Stian Soiland-Reyes" userId="e734ed4c-b3b1-4f2f-b2f9-25d4f678eea5" providerId="ADAL" clId="{1EC871F0-8997-4A42-894E-7EBE7B2336E8}" dt="2023-04-14T11:00:04.776" v="4314"/>
          <ac:grpSpMkLst>
            <pc:docMk/>
            <pc:sldMk cId="3927065234" sldId="272"/>
            <ac:grpSpMk id="54" creationId="{8EA3EA2E-2D5C-487E-394A-982E08309CD7}"/>
          </ac:grpSpMkLst>
        </pc:grpChg>
        <pc:grpChg chg="mod">
          <ac:chgData name="Stian Soiland-Reyes" userId="e734ed4c-b3b1-4f2f-b2f9-25d4f678eea5" providerId="ADAL" clId="{1EC871F0-8997-4A42-894E-7EBE7B2336E8}" dt="2023-04-14T11:00:00.266" v="4313"/>
          <ac:grpSpMkLst>
            <pc:docMk/>
            <pc:sldMk cId="3927065234" sldId="272"/>
            <ac:grpSpMk id="56" creationId="{767CE88E-4737-012A-8B67-CB6F81A33E63}"/>
          </ac:grpSpMkLst>
        </pc:grpChg>
        <pc:grpChg chg="mod">
          <ac:chgData name="Stian Soiland-Reyes" userId="e734ed4c-b3b1-4f2f-b2f9-25d4f678eea5" providerId="ADAL" clId="{1EC871F0-8997-4A42-894E-7EBE7B2336E8}" dt="2023-04-14T11:00:00.266" v="4313"/>
          <ac:grpSpMkLst>
            <pc:docMk/>
            <pc:sldMk cId="3927065234" sldId="272"/>
            <ac:grpSpMk id="57" creationId="{89D77976-1BC0-EA70-DD84-14F895B8B40D}"/>
          </ac:grpSpMkLst>
        </pc:grpChg>
        <pc:grpChg chg="mod">
          <ac:chgData name="Stian Soiland-Reyes" userId="e734ed4c-b3b1-4f2f-b2f9-25d4f678eea5" providerId="ADAL" clId="{1EC871F0-8997-4A42-894E-7EBE7B2336E8}" dt="2023-04-14T11:00:00.266" v="4313"/>
          <ac:grpSpMkLst>
            <pc:docMk/>
            <pc:sldMk cId="3927065234" sldId="272"/>
            <ac:grpSpMk id="60" creationId="{21ACC9B9-62E2-2873-755A-C716D2104680}"/>
          </ac:grpSpMkLst>
        </pc:grpChg>
        <pc:grpChg chg="add mod">
          <ac:chgData name="Stian Soiland-Reyes" userId="e734ed4c-b3b1-4f2f-b2f9-25d4f678eea5" providerId="ADAL" clId="{1EC871F0-8997-4A42-894E-7EBE7B2336E8}" dt="2023-04-14T11:03:06.292" v="4325" actId="1076"/>
          <ac:grpSpMkLst>
            <pc:docMk/>
            <pc:sldMk cId="3927065234" sldId="272"/>
            <ac:grpSpMk id="350" creationId="{3F33B74D-C8C2-E44E-E296-A814EBEF5B66}"/>
          </ac:grpSpMkLst>
        </pc:grpChg>
        <pc:grpChg chg="mod">
          <ac:chgData name="Stian Soiland-Reyes" userId="e734ed4c-b3b1-4f2f-b2f9-25d4f678eea5" providerId="ADAL" clId="{1EC871F0-8997-4A42-894E-7EBE7B2336E8}" dt="2023-04-14T11:03:06.292" v="4325" actId="1076"/>
          <ac:grpSpMkLst>
            <pc:docMk/>
            <pc:sldMk cId="3927065234" sldId="272"/>
            <ac:grpSpMk id="352" creationId="{0E0AAB6C-F2CE-E4DC-3C3F-4009B37403C2}"/>
          </ac:grpSpMkLst>
        </pc:grpChg>
        <pc:grpChg chg="mod">
          <ac:chgData name="Stian Soiland-Reyes" userId="e734ed4c-b3b1-4f2f-b2f9-25d4f678eea5" providerId="ADAL" clId="{1EC871F0-8997-4A42-894E-7EBE7B2336E8}" dt="2023-04-14T11:03:06.292" v="4325" actId="1076"/>
          <ac:grpSpMkLst>
            <pc:docMk/>
            <pc:sldMk cId="3927065234" sldId="272"/>
            <ac:grpSpMk id="353" creationId="{26E48CC4-6793-DDC2-3862-DF60AF8FF982}"/>
          </ac:grpSpMkLst>
        </pc:grpChg>
        <pc:grpChg chg="mod">
          <ac:chgData name="Stian Soiland-Reyes" userId="e734ed4c-b3b1-4f2f-b2f9-25d4f678eea5" providerId="ADAL" clId="{1EC871F0-8997-4A42-894E-7EBE7B2336E8}" dt="2023-04-14T11:03:06.292" v="4325" actId="1076"/>
          <ac:grpSpMkLst>
            <pc:docMk/>
            <pc:sldMk cId="3927065234" sldId="272"/>
            <ac:grpSpMk id="356" creationId="{D38A92DA-1F17-68CC-2DD7-BBA245A87CD0}"/>
          </ac:grpSpMkLst>
        </pc:grpChg>
        <pc:grpChg chg="add del mod">
          <ac:chgData name="Stian Soiland-Reyes" userId="e734ed4c-b3b1-4f2f-b2f9-25d4f678eea5" providerId="ADAL" clId="{1EC871F0-8997-4A42-894E-7EBE7B2336E8}" dt="2023-04-14T11:03:54.257" v="4355" actId="1076"/>
          <ac:grpSpMkLst>
            <pc:docMk/>
            <pc:sldMk cId="3927065234" sldId="272"/>
            <ac:grpSpMk id="394" creationId="{A3CA48C9-659B-FEB6-02A3-8A93C5895BF4}"/>
          </ac:grpSpMkLst>
        </pc:grpChg>
        <pc:grpChg chg="mod topLvl">
          <ac:chgData name="Stian Soiland-Reyes" userId="e734ed4c-b3b1-4f2f-b2f9-25d4f678eea5" providerId="ADAL" clId="{1EC871F0-8997-4A42-894E-7EBE7B2336E8}" dt="2023-04-14T11:03:38.680" v="4346" actId="21"/>
          <ac:grpSpMkLst>
            <pc:docMk/>
            <pc:sldMk cId="3927065234" sldId="272"/>
            <ac:grpSpMk id="396" creationId="{F3313100-6730-3114-BC62-B51F314911E1}"/>
          </ac:grpSpMkLst>
        </pc:grpChg>
        <pc:graphicFrameChg chg="mod">
          <ac:chgData name="Stian Soiland-Reyes" userId="e734ed4c-b3b1-4f2f-b2f9-25d4f678eea5" providerId="ADAL" clId="{1EC871F0-8997-4A42-894E-7EBE7B2336E8}" dt="2023-04-14T11:03:07.103" v="4326"/>
          <ac:graphicFrameMkLst>
            <pc:docMk/>
            <pc:sldMk cId="3927065234" sldId="272"/>
            <ac:graphicFrameMk id="398" creationId="{54D1D091-640F-3568-2B4D-0C21F1DE8A4C}"/>
          </ac:graphicFrameMkLst>
        </pc:graphicFrameChg>
        <pc:picChg chg="add mod">
          <ac:chgData name="Stian Soiland-Reyes" userId="e734ed4c-b3b1-4f2f-b2f9-25d4f678eea5" providerId="ADAL" clId="{1EC871F0-8997-4A42-894E-7EBE7B2336E8}" dt="2023-04-14T12:46:01.799" v="5306" actId="1076"/>
          <ac:picMkLst>
            <pc:docMk/>
            <pc:sldMk cId="3927065234" sldId="272"/>
            <ac:picMk id="3" creationId="{EDCAB850-4E73-0567-EC7B-4882EFF73449}"/>
          </ac:picMkLst>
        </pc:picChg>
        <pc:picChg chg="add del">
          <ac:chgData name="Stian Soiland-Reyes" userId="e734ed4c-b3b1-4f2f-b2f9-25d4f678eea5" providerId="ADAL" clId="{1EC871F0-8997-4A42-894E-7EBE7B2336E8}" dt="2023-04-14T11:02:45.799" v="4324" actId="478"/>
          <ac:picMkLst>
            <pc:docMk/>
            <pc:sldMk cId="3927065234" sldId="272"/>
            <ac:picMk id="6" creationId="{A100F0F7-64BF-0D6D-50AB-635AD4B655D3}"/>
          </ac:picMkLst>
        </pc:picChg>
        <pc:picChg chg="mod">
          <ac:chgData name="Stian Soiland-Reyes" userId="e734ed4c-b3b1-4f2f-b2f9-25d4f678eea5" providerId="ADAL" clId="{1EC871F0-8997-4A42-894E-7EBE7B2336E8}" dt="2023-04-14T12:46:01.799" v="5306" actId="1076"/>
          <ac:picMkLst>
            <pc:docMk/>
            <pc:sldMk cId="3927065234" sldId="272"/>
            <ac:picMk id="9" creationId="{7E1A2304-8AAB-BDFC-D5A5-67309A071A02}"/>
          </ac:picMkLst>
        </pc:picChg>
        <pc:picChg chg="add mod">
          <ac:chgData name="Stian Soiland-Reyes" userId="e734ed4c-b3b1-4f2f-b2f9-25d4f678eea5" providerId="ADAL" clId="{1EC871F0-8997-4A42-894E-7EBE7B2336E8}" dt="2023-04-14T10:55:33.735" v="4240" actId="1076"/>
          <ac:picMkLst>
            <pc:docMk/>
            <pc:sldMk cId="3927065234" sldId="272"/>
            <ac:picMk id="10" creationId="{528B471E-D1E6-44C0-AD2E-D679CE15DBC7}"/>
          </ac:picMkLst>
        </pc:picChg>
        <pc:picChg chg="mod">
          <ac:chgData name="Stian Soiland-Reyes" userId="e734ed4c-b3b1-4f2f-b2f9-25d4f678eea5" providerId="ADAL" clId="{1EC871F0-8997-4A42-894E-7EBE7B2336E8}" dt="2023-04-14T10:59:52.329" v="4311"/>
          <ac:picMkLst>
            <pc:docMk/>
            <pc:sldMk cId="3927065234" sldId="272"/>
            <ac:picMk id="23" creationId="{1ABFFB06-1636-577B-D44B-BC8CB264785C}"/>
          </ac:picMkLst>
        </pc:picChg>
        <pc:picChg chg="mod">
          <ac:chgData name="Stian Soiland-Reyes" userId="e734ed4c-b3b1-4f2f-b2f9-25d4f678eea5" providerId="ADAL" clId="{1EC871F0-8997-4A42-894E-7EBE7B2336E8}" dt="2023-04-14T10:59:52.329" v="4311"/>
          <ac:picMkLst>
            <pc:docMk/>
            <pc:sldMk cId="3927065234" sldId="272"/>
            <ac:picMk id="24" creationId="{FFD3A73C-D610-476A-1E8D-DCF633F4D132}"/>
          </ac:picMkLst>
        </pc:picChg>
        <pc:picChg chg="mod">
          <ac:chgData name="Stian Soiland-Reyes" userId="e734ed4c-b3b1-4f2f-b2f9-25d4f678eea5" providerId="ADAL" clId="{1EC871F0-8997-4A42-894E-7EBE7B2336E8}" dt="2023-04-14T10:59:52.329" v="4311"/>
          <ac:picMkLst>
            <pc:docMk/>
            <pc:sldMk cId="3927065234" sldId="272"/>
            <ac:picMk id="26" creationId="{EEB7023A-DF92-6D00-4944-3F91B52FAB2A}"/>
          </ac:picMkLst>
        </pc:picChg>
        <pc:picChg chg="mod">
          <ac:chgData name="Stian Soiland-Reyes" userId="e734ed4c-b3b1-4f2f-b2f9-25d4f678eea5" providerId="ADAL" clId="{1EC871F0-8997-4A42-894E-7EBE7B2336E8}" dt="2023-04-14T10:59:52.329" v="4311"/>
          <ac:picMkLst>
            <pc:docMk/>
            <pc:sldMk cId="3927065234" sldId="272"/>
            <ac:picMk id="34" creationId="{B323D0CF-84A1-EE15-674B-69EDE98A481B}"/>
          </ac:picMkLst>
        </pc:picChg>
        <pc:picChg chg="mod">
          <ac:chgData name="Stian Soiland-Reyes" userId="e734ed4c-b3b1-4f2f-b2f9-25d4f678eea5" providerId="ADAL" clId="{1EC871F0-8997-4A42-894E-7EBE7B2336E8}" dt="2023-04-14T10:59:52.329" v="4311"/>
          <ac:picMkLst>
            <pc:docMk/>
            <pc:sldMk cId="3927065234" sldId="272"/>
            <ac:picMk id="44" creationId="{F2303D3E-0602-CC8D-A76F-4B35E4487E99}"/>
          </ac:picMkLst>
        </pc:picChg>
        <pc:picChg chg="mod">
          <ac:chgData name="Stian Soiland-Reyes" userId="e734ed4c-b3b1-4f2f-b2f9-25d4f678eea5" providerId="ADAL" clId="{1EC871F0-8997-4A42-894E-7EBE7B2336E8}" dt="2023-04-14T11:00:00.266" v="4313"/>
          <ac:picMkLst>
            <pc:docMk/>
            <pc:sldMk cId="3927065234" sldId="272"/>
            <ac:picMk id="62" creationId="{60F48555-AB53-3F9D-75C3-1D1EB8FFD1B8}"/>
          </ac:picMkLst>
        </pc:picChg>
        <pc:picChg chg="mod">
          <ac:chgData name="Stian Soiland-Reyes" userId="e734ed4c-b3b1-4f2f-b2f9-25d4f678eea5" providerId="ADAL" clId="{1EC871F0-8997-4A42-894E-7EBE7B2336E8}" dt="2023-04-14T11:00:00.266" v="4313"/>
          <ac:picMkLst>
            <pc:docMk/>
            <pc:sldMk cId="3927065234" sldId="272"/>
            <ac:picMk id="63" creationId="{1E2B8EC7-6B04-4F5D-6C77-EDCAA6ACF650}"/>
          </ac:picMkLst>
        </pc:picChg>
        <pc:picChg chg="mod">
          <ac:chgData name="Stian Soiland-Reyes" userId="e734ed4c-b3b1-4f2f-b2f9-25d4f678eea5" providerId="ADAL" clId="{1EC871F0-8997-4A42-894E-7EBE7B2336E8}" dt="2023-04-14T11:00:00.266" v="4313"/>
          <ac:picMkLst>
            <pc:docMk/>
            <pc:sldMk cId="3927065234" sldId="272"/>
            <ac:picMk id="321" creationId="{E424630F-4962-88B0-CC5C-1C4FB212D3E2}"/>
          </ac:picMkLst>
        </pc:picChg>
        <pc:picChg chg="mod">
          <ac:chgData name="Stian Soiland-Reyes" userId="e734ed4c-b3b1-4f2f-b2f9-25d4f678eea5" providerId="ADAL" clId="{1EC871F0-8997-4A42-894E-7EBE7B2336E8}" dt="2023-04-14T11:00:00.266" v="4313"/>
          <ac:picMkLst>
            <pc:docMk/>
            <pc:sldMk cId="3927065234" sldId="272"/>
            <ac:picMk id="329" creationId="{082A9953-B452-2F3B-DCE5-4A37B4A134AE}"/>
          </ac:picMkLst>
        </pc:picChg>
        <pc:picChg chg="mod">
          <ac:chgData name="Stian Soiland-Reyes" userId="e734ed4c-b3b1-4f2f-b2f9-25d4f678eea5" providerId="ADAL" clId="{1EC871F0-8997-4A42-894E-7EBE7B2336E8}" dt="2023-04-14T11:00:00.266" v="4313"/>
          <ac:picMkLst>
            <pc:docMk/>
            <pc:sldMk cId="3927065234" sldId="272"/>
            <ac:picMk id="339" creationId="{34CF129B-25A6-A3E7-7A8F-6113178ACF36}"/>
          </ac:picMkLst>
        </pc:picChg>
        <pc:picChg chg="mod">
          <ac:chgData name="Stian Soiland-Reyes" userId="e734ed4c-b3b1-4f2f-b2f9-25d4f678eea5" providerId="ADAL" clId="{1EC871F0-8997-4A42-894E-7EBE7B2336E8}" dt="2023-04-14T11:03:06.292" v="4325" actId="1076"/>
          <ac:picMkLst>
            <pc:docMk/>
            <pc:sldMk cId="3927065234" sldId="272"/>
            <ac:picMk id="358" creationId="{E9822AF4-3F2C-7ABC-D6A8-9517CE510D5E}"/>
          </ac:picMkLst>
        </pc:picChg>
        <pc:picChg chg="mod">
          <ac:chgData name="Stian Soiland-Reyes" userId="e734ed4c-b3b1-4f2f-b2f9-25d4f678eea5" providerId="ADAL" clId="{1EC871F0-8997-4A42-894E-7EBE7B2336E8}" dt="2023-04-14T11:03:06.292" v="4325" actId="1076"/>
          <ac:picMkLst>
            <pc:docMk/>
            <pc:sldMk cId="3927065234" sldId="272"/>
            <ac:picMk id="359" creationId="{B6D9F248-01D6-B13F-41AB-4E1C9586ABF8}"/>
          </ac:picMkLst>
        </pc:picChg>
        <pc:picChg chg="mod">
          <ac:chgData name="Stian Soiland-Reyes" userId="e734ed4c-b3b1-4f2f-b2f9-25d4f678eea5" providerId="ADAL" clId="{1EC871F0-8997-4A42-894E-7EBE7B2336E8}" dt="2023-04-14T11:03:06.292" v="4325" actId="1076"/>
          <ac:picMkLst>
            <pc:docMk/>
            <pc:sldMk cId="3927065234" sldId="272"/>
            <ac:picMk id="361" creationId="{0BF0FB65-7BED-3AC9-E301-7B0C7BFEE2D1}"/>
          </ac:picMkLst>
        </pc:picChg>
        <pc:picChg chg="mod">
          <ac:chgData name="Stian Soiland-Reyes" userId="e734ed4c-b3b1-4f2f-b2f9-25d4f678eea5" providerId="ADAL" clId="{1EC871F0-8997-4A42-894E-7EBE7B2336E8}" dt="2023-04-14T10:54:10.559" v="4215"/>
          <ac:picMkLst>
            <pc:docMk/>
            <pc:sldMk cId="3927065234" sldId="272"/>
            <ac:picMk id="371" creationId="{00000000-0000-0000-0000-000000000000}"/>
          </ac:picMkLst>
        </pc:picChg>
        <pc:picChg chg="mod">
          <ac:chgData name="Stian Soiland-Reyes" userId="e734ed4c-b3b1-4f2f-b2f9-25d4f678eea5" providerId="ADAL" clId="{1EC871F0-8997-4A42-894E-7EBE7B2336E8}" dt="2023-04-14T11:03:06.292" v="4325" actId="1076"/>
          <ac:picMkLst>
            <pc:docMk/>
            <pc:sldMk cId="3927065234" sldId="272"/>
            <ac:picMk id="374" creationId="{D196813E-029B-D370-BD9D-550E73A51571}"/>
          </ac:picMkLst>
        </pc:picChg>
        <pc:picChg chg="mod">
          <ac:chgData name="Stian Soiland-Reyes" userId="e734ed4c-b3b1-4f2f-b2f9-25d4f678eea5" providerId="ADAL" clId="{1EC871F0-8997-4A42-894E-7EBE7B2336E8}" dt="2023-04-14T11:03:06.292" v="4325" actId="1076"/>
          <ac:picMkLst>
            <pc:docMk/>
            <pc:sldMk cId="3927065234" sldId="272"/>
            <ac:picMk id="384" creationId="{E0713486-E711-18C3-A0A5-7E22B97168C1}"/>
          </ac:picMkLst>
        </pc:picChg>
        <pc:picChg chg="add del mod topLvl">
          <ac:chgData name="Stian Soiland-Reyes" userId="e734ed4c-b3b1-4f2f-b2f9-25d4f678eea5" providerId="ADAL" clId="{1EC871F0-8997-4A42-894E-7EBE7B2336E8}" dt="2023-04-14T11:03:38.680" v="4346" actId="21"/>
          <ac:picMkLst>
            <pc:docMk/>
            <pc:sldMk cId="3927065234" sldId="272"/>
            <ac:picMk id="395" creationId="{8452B779-F48B-EE0C-161E-21AD7E317D37}"/>
          </ac:picMkLst>
        </pc:picChg>
        <pc:picChg chg="add del mod">
          <ac:chgData name="Stian Soiland-Reyes" userId="e734ed4c-b3b1-4f2f-b2f9-25d4f678eea5" providerId="ADAL" clId="{1EC871F0-8997-4A42-894E-7EBE7B2336E8}" dt="2023-04-14T11:03:38.369" v="4345"/>
          <ac:picMkLst>
            <pc:docMk/>
            <pc:sldMk cId="3927065234" sldId="272"/>
            <ac:picMk id="399" creationId="{11DD03DA-6D1A-D93D-C788-FD6611BCE097}"/>
          </ac:picMkLst>
        </pc:picChg>
        <pc:cxnChg chg="mod">
          <ac:chgData name="Stian Soiland-Reyes" userId="e734ed4c-b3b1-4f2f-b2f9-25d4f678eea5" providerId="ADAL" clId="{1EC871F0-8997-4A42-894E-7EBE7B2336E8}" dt="2023-04-14T10:59:52.329" v="4311"/>
          <ac:cxnSpMkLst>
            <pc:docMk/>
            <pc:sldMk cId="3927065234" sldId="272"/>
            <ac:cxnSpMk id="27" creationId="{DF34E94E-40B3-E7AD-8685-A1B1634EE0B3}"/>
          </ac:cxnSpMkLst>
        </pc:cxnChg>
        <pc:cxnChg chg="mod">
          <ac:chgData name="Stian Soiland-Reyes" userId="e734ed4c-b3b1-4f2f-b2f9-25d4f678eea5" providerId="ADAL" clId="{1EC871F0-8997-4A42-894E-7EBE7B2336E8}" dt="2023-04-14T10:59:52.329" v="4311"/>
          <ac:cxnSpMkLst>
            <pc:docMk/>
            <pc:sldMk cId="3927065234" sldId="272"/>
            <ac:cxnSpMk id="29" creationId="{4ABF8BF5-0F71-A781-83DB-7623C27CA51D}"/>
          </ac:cxnSpMkLst>
        </pc:cxnChg>
        <pc:cxnChg chg="mod">
          <ac:chgData name="Stian Soiland-Reyes" userId="e734ed4c-b3b1-4f2f-b2f9-25d4f678eea5" providerId="ADAL" clId="{1EC871F0-8997-4A42-894E-7EBE7B2336E8}" dt="2023-04-14T10:59:52.329" v="4311"/>
          <ac:cxnSpMkLst>
            <pc:docMk/>
            <pc:sldMk cId="3927065234" sldId="272"/>
            <ac:cxnSpMk id="32" creationId="{9B633159-3294-F5F4-36A8-86C2F4137E78}"/>
          </ac:cxnSpMkLst>
        </pc:cxnChg>
        <pc:cxnChg chg="mod">
          <ac:chgData name="Stian Soiland-Reyes" userId="e734ed4c-b3b1-4f2f-b2f9-25d4f678eea5" providerId="ADAL" clId="{1EC871F0-8997-4A42-894E-7EBE7B2336E8}" dt="2023-04-14T10:59:52.329" v="4311"/>
          <ac:cxnSpMkLst>
            <pc:docMk/>
            <pc:sldMk cId="3927065234" sldId="272"/>
            <ac:cxnSpMk id="33" creationId="{02A8914F-CF09-3D1C-2C40-5A1095A9A6D6}"/>
          </ac:cxnSpMkLst>
        </pc:cxnChg>
        <pc:cxnChg chg="mod">
          <ac:chgData name="Stian Soiland-Reyes" userId="e734ed4c-b3b1-4f2f-b2f9-25d4f678eea5" providerId="ADAL" clId="{1EC871F0-8997-4A42-894E-7EBE7B2336E8}" dt="2023-04-14T11:00:00.266" v="4313"/>
          <ac:cxnSpMkLst>
            <pc:docMk/>
            <pc:sldMk cId="3927065234" sldId="272"/>
            <ac:cxnSpMk id="322" creationId="{B0CB5571-DEA2-408F-7FDB-D7B1797781E9}"/>
          </ac:cxnSpMkLst>
        </pc:cxnChg>
        <pc:cxnChg chg="mod">
          <ac:chgData name="Stian Soiland-Reyes" userId="e734ed4c-b3b1-4f2f-b2f9-25d4f678eea5" providerId="ADAL" clId="{1EC871F0-8997-4A42-894E-7EBE7B2336E8}" dt="2023-04-14T11:00:00.266" v="4313"/>
          <ac:cxnSpMkLst>
            <pc:docMk/>
            <pc:sldMk cId="3927065234" sldId="272"/>
            <ac:cxnSpMk id="324" creationId="{E489F4DC-173F-0B85-B4EF-D492F14ABE88}"/>
          </ac:cxnSpMkLst>
        </pc:cxnChg>
        <pc:cxnChg chg="mod">
          <ac:chgData name="Stian Soiland-Reyes" userId="e734ed4c-b3b1-4f2f-b2f9-25d4f678eea5" providerId="ADAL" clId="{1EC871F0-8997-4A42-894E-7EBE7B2336E8}" dt="2023-04-14T11:00:00.266" v="4313"/>
          <ac:cxnSpMkLst>
            <pc:docMk/>
            <pc:sldMk cId="3927065234" sldId="272"/>
            <ac:cxnSpMk id="327" creationId="{777A0D70-325B-451C-4C65-BBE971CA367A}"/>
          </ac:cxnSpMkLst>
        </pc:cxnChg>
        <pc:cxnChg chg="mod">
          <ac:chgData name="Stian Soiland-Reyes" userId="e734ed4c-b3b1-4f2f-b2f9-25d4f678eea5" providerId="ADAL" clId="{1EC871F0-8997-4A42-894E-7EBE7B2336E8}" dt="2023-04-14T11:00:00.266" v="4313"/>
          <ac:cxnSpMkLst>
            <pc:docMk/>
            <pc:sldMk cId="3927065234" sldId="272"/>
            <ac:cxnSpMk id="328" creationId="{0DF90824-A187-9F37-CE21-53177A2971EC}"/>
          </ac:cxnSpMkLst>
        </pc:cxnChg>
        <pc:cxnChg chg="mod">
          <ac:chgData name="Stian Soiland-Reyes" userId="e734ed4c-b3b1-4f2f-b2f9-25d4f678eea5" providerId="ADAL" clId="{1EC871F0-8997-4A42-894E-7EBE7B2336E8}" dt="2023-04-14T11:03:06.292" v="4325" actId="1076"/>
          <ac:cxnSpMkLst>
            <pc:docMk/>
            <pc:sldMk cId="3927065234" sldId="272"/>
            <ac:cxnSpMk id="362" creationId="{82E70769-E327-3710-78C6-7BBC3D2222A6}"/>
          </ac:cxnSpMkLst>
        </pc:cxnChg>
        <pc:cxnChg chg="mod">
          <ac:chgData name="Stian Soiland-Reyes" userId="e734ed4c-b3b1-4f2f-b2f9-25d4f678eea5" providerId="ADAL" clId="{1EC871F0-8997-4A42-894E-7EBE7B2336E8}" dt="2023-04-14T11:03:06.292" v="4325" actId="1076"/>
          <ac:cxnSpMkLst>
            <pc:docMk/>
            <pc:sldMk cId="3927065234" sldId="272"/>
            <ac:cxnSpMk id="364" creationId="{3B3F73BA-C3AC-C31B-32F4-32A2251E19DA}"/>
          </ac:cxnSpMkLst>
        </pc:cxnChg>
        <pc:cxnChg chg="mod">
          <ac:chgData name="Stian Soiland-Reyes" userId="e734ed4c-b3b1-4f2f-b2f9-25d4f678eea5" providerId="ADAL" clId="{1EC871F0-8997-4A42-894E-7EBE7B2336E8}" dt="2023-04-14T11:03:06.292" v="4325" actId="1076"/>
          <ac:cxnSpMkLst>
            <pc:docMk/>
            <pc:sldMk cId="3927065234" sldId="272"/>
            <ac:cxnSpMk id="370" creationId="{37D86967-4862-9E77-8B97-6C18F70D395C}"/>
          </ac:cxnSpMkLst>
        </pc:cxnChg>
        <pc:cxnChg chg="mod">
          <ac:chgData name="Stian Soiland-Reyes" userId="e734ed4c-b3b1-4f2f-b2f9-25d4f678eea5" providerId="ADAL" clId="{1EC871F0-8997-4A42-894E-7EBE7B2336E8}" dt="2023-04-14T11:03:06.292" v="4325" actId="1076"/>
          <ac:cxnSpMkLst>
            <pc:docMk/>
            <pc:sldMk cId="3927065234" sldId="272"/>
            <ac:cxnSpMk id="372" creationId="{CAC99200-E7EF-BAF9-BEC4-4FEB34089732}"/>
          </ac:cxnSpMkLst>
        </pc:cxnChg>
      </pc:sldChg>
      <pc:sldChg chg="addSp delSp modSp add del mod setBg chgLayout">
        <pc:chgData name="Stian Soiland-Reyes" userId="e734ed4c-b3b1-4f2f-b2f9-25d4f678eea5" providerId="ADAL" clId="{1EC871F0-8997-4A42-894E-7EBE7B2336E8}" dt="2023-04-13T15:44:04.761" v="355" actId="700"/>
        <pc:sldMkLst>
          <pc:docMk/>
          <pc:sldMk cId="3474133943" sldId="273"/>
        </pc:sldMkLst>
        <pc:spChg chg="add del mod ord">
          <ac:chgData name="Stian Soiland-Reyes" userId="e734ed4c-b3b1-4f2f-b2f9-25d4f678eea5" providerId="ADAL" clId="{1EC871F0-8997-4A42-894E-7EBE7B2336E8}" dt="2023-04-13T15:44:04.761" v="355" actId="700"/>
          <ac:spMkLst>
            <pc:docMk/>
            <pc:sldMk cId="3474133943" sldId="273"/>
            <ac:spMk id="3" creationId="{51E4B413-9A06-43EE-796F-4C5AA7C32759}"/>
          </ac:spMkLst>
        </pc:spChg>
        <pc:spChg chg="mod ord">
          <ac:chgData name="Stian Soiland-Reyes" userId="e734ed4c-b3b1-4f2f-b2f9-25d4f678eea5" providerId="ADAL" clId="{1EC871F0-8997-4A42-894E-7EBE7B2336E8}" dt="2023-04-13T15:44:04.761" v="355" actId="700"/>
          <ac:spMkLst>
            <pc:docMk/>
            <pc:sldMk cId="3474133943" sldId="273"/>
            <ac:spMk id="4" creationId="{45878135-3F5C-BB53-0082-122956799B79}"/>
          </ac:spMkLst>
        </pc:spChg>
        <pc:graphicFrameChg chg="mod ord">
          <ac:chgData name="Stian Soiland-Reyes" userId="e734ed4c-b3b1-4f2f-b2f9-25d4f678eea5" providerId="ADAL" clId="{1EC871F0-8997-4A42-894E-7EBE7B2336E8}" dt="2023-04-13T15:44:04.761" v="355" actId="700"/>
          <ac:graphicFrameMkLst>
            <pc:docMk/>
            <pc:sldMk cId="3474133943" sldId="273"/>
            <ac:graphicFrameMk id="2" creationId="{14883AB6-E6D8-70A9-3CCB-61E120FC6000}"/>
          </ac:graphicFrameMkLst>
        </pc:graphicFrameChg>
      </pc:sldChg>
      <pc:sldChg chg="addSp delSp modSp del mod modClrScheme chgLayout">
        <pc:chgData name="Stian Soiland-Reyes" userId="e734ed4c-b3b1-4f2f-b2f9-25d4f678eea5" providerId="ADAL" clId="{1EC871F0-8997-4A42-894E-7EBE7B2336E8}" dt="2023-04-13T15:43:27.827" v="349" actId="2696"/>
        <pc:sldMkLst>
          <pc:docMk/>
          <pc:sldMk cId="3619990753" sldId="283"/>
        </pc:sldMkLst>
        <pc:spChg chg="add del mod ord">
          <ac:chgData name="Stian Soiland-Reyes" userId="e734ed4c-b3b1-4f2f-b2f9-25d4f678eea5" providerId="ADAL" clId="{1EC871F0-8997-4A42-894E-7EBE7B2336E8}" dt="2023-04-13T15:43:19.707" v="348" actId="700"/>
          <ac:spMkLst>
            <pc:docMk/>
            <pc:sldMk cId="3619990753" sldId="283"/>
            <ac:spMk id="4" creationId="{2CF8F9FB-91F6-EE8D-04B7-825CC20EF720}"/>
          </ac:spMkLst>
        </pc:spChg>
        <pc:spChg chg="add del mod ord">
          <ac:chgData name="Stian Soiland-Reyes" userId="e734ed4c-b3b1-4f2f-b2f9-25d4f678eea5" providerId="ADAL" clId="{1EC871F0-8997-4A42-894E-7EBE7B2336E8}" dt="2023-04-13T15:43:19.707" v="348" actId="700"/>
          <ac:spMkLst>
            <pc:docMk/>
            <pc:sldMk cId="3619990753" sldId="283"/>
            <ac:spMk id="5" creationId="{F398D16A-3A90-38EB-A106-BC34ABD05547}"/>
          </ac:spMkLst>
        </pc:spChg>
        <pc:spChg chg="mod">
          <ac:chgData name="Stian Soiland-Reyes" userId="e734ed4c-b3b1-4f2f-b2f9-25d4f678eea5" providerId="ADAL" clId="{1EC871F0-8997-4A42-894E-7EBE7B2336E8}" dt="2023-04-13T15:33:14.874" v="313"/>
          <ac:spMkLst>
            <pc:docMk/>
            <pc:sldMk cId="3619990753" sldId="283"/>
            <ac:spMk id="14" creationId="{A722BD76-67F3-3530-D66D-D96521680D96}"/>
          </ac:spMkLst>
        </pc:spChg>
      </pc:sldChg>
      <pc:sldChg chg="modSp add mod">
        <pc:chgData name="Stian Soiland-Reyes" userId="e734ed4c-b3b1-4f2f-b2f9-25d4f678eea5" providerId="ADAL" clId="{1EC871F0-8997-4A42-894E-7EBE7B2336E8}" dt="2023-04-14T10:02:29.674" v="2560" actId="1035"/>
        <pc:sldMkLst>
          <pc:docMk/>
          <pc:sldMk cId="3602415862" sldId="284"/>
        </pc:sldMkLst>
        <pc:spChg chg="mod">
          <ac:chgData name="Stian Soiland-Reyes" userId="e734ed4c-b3b1-4f2f-b2f9-25d4f678eea5" providerId="ADAL" clId="{1EC871F0-8997-4A42-894E-7EBE7B2336E8}" dt="2023-04-14T10:02:29.674" v="2560" actId="1035"/>
          <ac:spMkLst>
            <pc:docMk/>
            <pc:sldMk cId="3602415862" sldId="284"/>
            <ac:spMk id="13" creationId="{2EB6C1DF-3222-E5EC-2F30-B0AC4626464B}"/>
          </ac:spMkLst>
        </pc:spChg>
        <pc:grpChg chg="mod">
          <ac:chgData name="Stian Soiland-Reyes" userId="e734ed4c-b3b1-4f2f-b2f9-25d4f678eea5" providerId="ADAL" clId="{1EC871F0-8997-4A42-894E-7EBE7B2336E8}" dt="2023-04-14T10:02:29.674" v="2560" actId="1035"/>
          <ac:grpSpMkLst>
            <pc:docMk/>
            <pc:sldMk cId="3602415862" sldId="284"/>
            <ac:grpSpMk id="7" creationId="{57C99EFC-57EE-5B02-5369-B59B0322A924}"/>
          </ac:grpSpMkLst>
        </pc:grpChg>
        <pc:picChg chg="mod">
          <ac:chgData name="Stian Soiland-Reyes" userId="e734ed4c-b3b1-4f2f-b2f9-25d4f678eea5" providerId="ADAL" clId="{1EC871F0-8997-4A42-894E-7EBE7B2336E8}" dt="2023-04-14T10:02:29.674" v="2560" actId="1035"/>
          <ac:picMkLst>
            <pc:docMk/>
            <pc:sldMk cId="3602415862" sldId="284"/>
            <ac:picMk id="5" creationId="{05A86B6F-51C2-80C1-15DC-6E5AB98BD6C0}"/>
          </ac:picMkLst>
        </pc:picChg>
      </pc:sldChg>
      <pc:sldChg chg="add">
        <pc:chgData name="Stian Soiland-Reyes" userId="e734ed4c-b3b1-4f2f-b2f9-25d4f678eea5" providerId="ADAL" clId="{1EC871F0-8997-4A42-894E-7EBE7B2336E8}" dt="2023-04-13T15:43:34.434" v="350"/>
        <pc:sldMkLst>
          <pc:docMk/>
          <pc:sldMk cId="3827483615" sldId="285"/>
        </pc:sldMkLst>
      </pc:sldChg>
      <pc:sldChg chg="add del">
        <pc:chgData name="Stian Soiland-Reyes" userId="e734ed4c-b3b1-4f2f-b2f9-25d4f678eea5" providerId="ADAL" clId="{1EC871F0-8997-4A42-894E-7EBE7B2336E8}" dt="2023-04-14T10:41:28.753" v="4102" actId="2696"/>
        <pc:sldMkLst>
          <pc:docMk/>
          <pc:sldMk cId="1446463379" sldId="287"/>
        </pc:sldMkLst>
      </pc:sldChg>
      <pc:sldChg chg="del ord">
        <pc:chgData name="Stian Soiland-Reyes" userId="e734ed4c-b3b1-4f2f-b2f9-25d4f678eea5" providerId="ADAL" clId="{1EC871F0-8997-4A42-894E-7EBE7B2336E8}" dt="2023-04-13T15:45:10.073" v="362" actId="2696"/>
        <pc:sldMkLst>
          <pc:docMk/>
          <pc:sldMk cId="1804815728" sldId="289"/>
        </pc:sldMkLst>
      </pc:sldChg>
      <pc:sldChg chg="modSp del mod ord">
        <pc:chgData name="Stian Soiland-Reyes" userId="e734ed4c-b3b1-4f2f-b2f9-25d4f678eea5" providerId="ADAL" clId="{1EC871F0-8997-4A42-894E-7EBE7B2336E8}" dt="2023-04-14T10:25:37.045" v="3884" actId="2696"/>
        <pc:sldMkLst>
          <pc:docMk/>
          <pc:sldMk cId="2998261075" sldId="290"/>
        </pc:sldMkLst>
        <pc:spChg chg="mod">
          <ac:chgData name="Stian Soiland-Reyes" userId="e734ed4c-b3b1-4f2f-b2f9-25d4f678eea5" providerId="ADAL" clId="{1EC871F0-8997-4A42-894E-7EBE7B2336E8}" dt="2023-04-13T15:40:45.599" v="326"/>
          <ac:spMkLst>
            <pc:docMk/>
            <pc:sldMk cId="2998261075" sldId="290"/>
            <ac:spMk id="2" creationId="{2303CCF1-A40C-4802-3D8F-0AF6F66888D3}"/>
          </ac:spMkLst>
        </pc:spChg>
        <pc:spChg chg="mod">
          <ac:chgData name="Stian Soiland-Reyes" userId="e734ed4c-b3b1-4f2f-b2f9-25d4f678eea5" providerId="ADAL" clId="{1EC871F0-8997-4A42-894E-7EBE7B2336E8}" dt="2023-04-13T15:40:45.802" v="327" actId="27636"/>
          <ac:spMkLst>
            <pc:docMk/>
            <pc:sldMk cId="2998261075" sldId="290"/>
            <ac:spMk id="3" creationId="{0CBF56CD-44CB-A69C-76C7-7FFA945994EC}"/>
          </ac:spMkLst>
        </pc:spChg>
      </pc:sldChg>
      <pc:sldChg chg="del ord">
        <pc:chgData name="Stian Soiland-Reyes" userId="e734ed4c-b3b1-4f2f-b2f9-25d4f678eea5" providerId="ADAL" clId="{1EC871F0-8997-4A42-894E-7EBE7B2336E8}" dt="2023-04-13T15:45:48.608" v="365" actId="2696"/>
        <pc:sldMkLst>
          <pc:docMk/>
          <pc:sldMk cId="4159486195" sldId="292"/>
        </pc:sldMkLst>
      </pc:sldChg>
      <pc:sldChg chg="del">
        <pc:chgData name="Stian Soiland-Reyes" userId="e734ed4c-b3b1-4f2f-b2f9-25d4f678eea5" providerId="ADAL" clId="{1EC871F0-8997-4A42-894E-7EBE7B2336E8}" dt="2023-04-13T15:48:34.552" v="389" actId="2696"/>
        <pc:sldMkLst>
          <pc:docMk/>
          <pc:sldMk cId="1461570995" sldId="294"/>
        </pc:sldMkLst>
      </pc:sldChg>
      <pc:sldChg chg="del">
        <pc:chgData name="Stian Soiland-Reyes" userId="e734ed4c-b3b1-4f2f-b2f9-25d4f678eea5" providerId="ADAL" clId="{1EC871F0-8997-4A42-894E-7EBE7B2336E8}" dt="2023-04-12T15:50:51.545" v="134" actId="2696"/>
        <pc:sldMkLst>
          <pc:docMk/>
          <pc:sldMk cId="0" sldId="312"/>
        </pc:sldMkLst>
      </pc:sldChg>
      <pc:sldChg chg="del">
        <pc:chgData name="Stian Soiland-Reyes" userId="e734ed4c-b3b1-4f2f-b2f9-25d4f678eea5" providerId="ADAL" clId="{1EC871F0-8997-4A42-894E-7EBE7B2336E8}" dt="2023-04-12T15:50:51.545" v="134" actId="2696"/>
        <pc:sldMkLst>
          <pc:docMk/>
          <pc:sldMk cId="0" sldId="313"/>
        </pc:sldMkLst>
      </pc:sldChg>
      <pc:sldChg chg="modSp mod modShow">
        <pc:chgData name="Stian Soiland-Reyes" userId="e734ed4c-b3b1-4f2f-b2f9-25d4f678eea5" providerId="ADAL" clId="{1EC871F0-8997-4A42-894E-7EBE7B2336E8}" dt="2023-04-14T13:08:16.208" v="5428" actId="729"/>
        <pc:sldMkLst>
          <pc:docMk/>
          <pc:sldMk cId="1776096271" sldId="520"/>
        </pc:sldMkLst>
        <pc:spChg chg="mod">
          <ac:chgData name="Stian Soiland-Reyes" userId="e734ed4c-b3b1-4f2f-b2f9-25d4f678eea5" providerId="ADAL" clId="{1EC871F0-8997-4A42-894E-7EBE7B2336E8}" dt="2023-04-14T09:57:09.931" v="2376" actId="207"/>
          <ac:spMkLst>
            <pc:docMk/>
            <pc:sldMk cId="1776096271" sldId="520"/>
            <ac:spMk id="2" creationId="{00000000-0000-0000-0000-000000000000}"/>
          </ac:spMkLst>
        </pc:spChg>
        <pc:picChg chg="mod">
          <ac:chgData name="Stian Soiland-Reyes" userId="e734ed4c-b3b1-4f2f-b2f9-25d4f678eea5" providerId="ADAL" clId="{1EC871F0-8997-4A42-894E-7EBE7B2336E8}" dt="2023-04-13T15:41:13.968" v="328"/>
          <ac:picMkLst>
            <pc:docMk/>
            <pc:sldMk cId="1776096271" sldId="520"/>
            <ac:picMk id="4" creationId="{00000000-0000-0000-0000-000000000000}"/>
          </ac:picMkLst>
        </pc:picChg>
        <pc:picChg chg="mod">
          <ac:chgData name="Stian Soiland-Reyes" userId="e734ed4c-b3b1-4f2f-b2f9-25d4f678eea5" providerId="ADAL" clId="{1EC871F0-8997-4A42-894E-7EBE7B2336E8}" dt="2023-04-13T15:41:24.040" v="330"/>
          <ac:picMkLst>
            <pc:docMk/>
            <pc:sldMk cId="1776096271" sldId="520"/>
            <ac:picMk id="14"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4" creationId="{4EEE017A-0311-C042-4EDE-DDBD02ADF4EC}"/>
          </ac:picMkLst>
        </pc:picChg>
        <pc:picChg chg="mod">
          <ac:chgData name="Stian Soiland-Reyes" userId="e734ed4c-b3b1-4f2f-b2f9-25d4f678eea5" providerId="ADAL" clId="{1EC871F0-8997-4A42-894E-7EBE7B2336E8}" dt="2023-04-13T15:41:13.968" v="328"/>
          <ac:picMkLst>
            <pc:docMk/>
            <pc:sldMk cId="1776096271" sldId="520"/>
            <ac:picMk id="31" creationId="{930C3258-8939-D493-78E5-20DA16B5CE61}"/>
          </ac:picMkLst>
        </pc:picChg>
        <pc:picChg chg="mod">
          <ac:chgData name="Stian Soiland-Reyes" userId="e734ed4c-b3b1-4f2f-b2f9-25d4f678eea5" providerId="ADAL" clId="{1EC871F0-8997-4A42-894E-7EBE7B2336E8}" dt="2023-04-13T15:41:13.968" v="328"/>
          <ac:picMkLst>
            <pc:docMk/>
            <pc:sldMk cId="1776096271" sldId="520"/>
            <ac:picMk id="39" creationId="{F77F7200-5ADF-2478-57C4-6026875D4FCB}"/>
          </ac:picMkLst>
        </pc:picChg>
        <pc:picChg chg="mod">
          <ac:chgData name="Stian Soiland-Reyes" userId="e734ed4c-b3b1-4f2f-b2f9-25d4f678eea5" providerId="ADAL" clId="{1EC871F0-8997-4A42-894E-7EBE7B2336E8}" dt="2023-04-13T15:41:27.917" v="331"/>
          <ac:picMkLst>
            <pc:docMk/>
            <pc:sldMk cId="1776096271" sldId="520"/>
            <ac:picMk id="2050" creationId="{00000000-0000-0000-0000-000000000000}"/>
          </ac:picMkLst>
        </pc:picChg>
        <pc:picChg chg="mod">
          <ac:chgData name="Stian Soiland-Reyes" userId="e734ed4c-b3b1-4f2f-b2f9-25d4f678eea5" providerId="ADAL" clId="{1EC871F0-8997-4A42-894E-7EBE7B2336E8}" dt="2023-04-13T15:41:19.229" v="329"/>
          <ac:picMkLst>
            <pc:docMk/>
            <pc:sldMk cId="1776096271" sldId="520"/>
            <ac:picMk id="2053" creationId="{00000000-0000-0000-0000-000000000000}"/>
          </ac:picMkLst>
        </pc:picChg>
        <pc:picChg chg="mod">
          <ac:chgData name="Stian Soiland-Reyes" userId="e734ed4c-b3b1-4f2f-b2f9-25d4f678eea5" providerId="ADAL" clId="{1EC871F0-8997-4A42-894E-7EBE7B2336E8}" dt="2023-04-13T15:41:45.958" v="335" actId="1076"/>
          <ac:picMkLst>
            <pc:docMk/>
            <pc:sldMk cId="1776096271" sldId="520"/>
            <ac:picMk id="2059" creationId="{00000000-0000-0000-0000-000000000000}"/>
          </ac:picMkLst>
        </pc:picChg>
        <pc:picChg chg="mod">
          <ac:chgData name="Stian Soiland-Reyes" userId="e734ed4c-b3b1-4f2f-b2f9-25d4f678eea5" providerId="ADAL" clId="{1EC871F0-8997-4A42-894E-7EBE7B2336E8}" dt="2023-04-13T15:41:38.987" v="333"/>
          <ac:picMkLst>
            <pc:docMk/>
            <pc:sldMk cId="1776096271" sldId="520"/>
            <ac:picMk id="2066"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069"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073" creationId="{00000000-0000-0000-0000-000000000000}"/>
          </ac:picMkLst>
        </pc:picChg>
      </pc:sldChg>
      <pc:sldChg chg="modSp mod modClrScheme modAnim chgLayout">
        <pc:chgData name="Stian Soiland-Reyes" userId="e734ed4c-b3b1-4f2f-b2f9-25d4f678eea5" providerId="ADAL" clId="{1EC871F0-8997-4A42-894E-7EBE7B2336E8}" dt="2023-04-14T13:47:20.367" v="5920" actId="6549"/>
        <pc:sldMkLst>
          <pc:docMk/>
          <pc:sldMk cId="929303894" sldId="669"/>
        </pc:sldMkLst>
        <pc:spChg chg="mod ord">
          <ac:chgData name="Stian Soiland-Reyes" userId="e734ed4c-b3b1-4f2f-b2f9-25d4f678eea5" providerId="ADAL" clId="{1EC871F0-8997-4A42-894E-7EBE7B2336E8}" dt="2023-04-14T10:05:03.819" v="2601" actId="121"/>
          <ac:spMkLst>
            <pc:docMk/>
            <pc:sldMk cId="929303894" sldId="669"/>
            <ac:spMk id="2" creationId="{7B35BC58-E061-1149-BEF9-8992C5B46727}"/>
          </ac:spMkLst>
        </pc:spChg>
        <pc:spChg chg="mod">
          <ac:chgData name="Stian Soiland-Reyes" userId="e734ed4c-b3b1-4f2f-b2f9-25d4f678eea5" providerId="ADAL" clId="{1EC871F0-8997-4A42-894E-7EBE7B2336E8}" dt="2023-04-14T10:07:00.725" v="2709" actId="20577"/>
          <ac:spMkLst>
            <pc:docMk/>
            <pc:sldMk cId="929303894" sldId="669"/>
            <ac:spMk id="11" creationId="{E202A8EC-3D10-2644-BCD6-0FDD1F3262B8}"/>
          </ac:spMkLst>
        </pc:spChg>
        <pc:spChg chg="mod">
          <ac:chgData name="Stian Soiland-Reyes" userId="e734ed4c-b3b1-4f2f-b2f9-25d4f678eea5" providerId="ADAL" clId="{1EC871F0-8997-4A42-894E-7EBE7B2336E8}" dt="2023-04-14T13:47:18.238" v="5917" actId="1076"/>
          <ac:spMkLst>
            <pc:docMk/>
            <pc:sldMk cId="929303894" sldId="669"/>
            <ac:spMk id="20" creationId="{7121CA8A-0F59-5047-A06E-EDAF7C61EA7E}"/>
          </ac:spMkLst>
        </pc:spChg>
      </pc:sldChg>
      <pc:sldChg chg="addSp delSp modSp mod modClrScheme chgLayout">
        <pc:chgData name="Stian Soiland-Reyes" userId="e734ed4c-b3b1-4f2f-b2f9-25d4f678eea5" providerId="ADAL" clId="{1EC871F0-8997-4A42-894E-7EBE7B2336E8}" dt="2023-04-14T10:05:55.529" v="2676" actId="1076"/>
        <pc:sldMkLst>
          <pc:docMk/>
          <pc:sldMk cId="4263447442" sldId="670"/>
        </pc:sldMkLst>
        <pc:spChg chg="mod ord">
          <ac:chgData name="Stian Soiland-Reyes" userId="e734ed4c-b3b1-4f2f-b2f9-25d4f678eea5" providerId="ADAL" clId="{1EC871F0-8997-4A42-894E-7EBE7B2336E8}" dt="2023-04-14T10:04:29.976" v="2568" actId="700"/>
          <ac:spMkLst>
            <pc:docMk/>
            <pc:sldMk cId="4263447442" sldId="670"/>
            <ac:spMk id="2" creationId="{7B35BC58-E061-1149-BEF9-8992C5B46727}"/>
          </ac:spMkLst>
        </pc:spChg>
        <pc:spChg chg="add mod">
          <ac:chgData name="Stian Soiland-Reyes" userId="e734ed4c-b3b1-4f2f-b2f9-25d4f678eea5" providerId="ADAL" clId="{1EC871F0-8997-4A42-894E-7EBE7B2336E8}" dt="2023-04-14T10:05:55.529" v="2676" actId="1076"/>
          <ac:spMkLst>
            <pc:docMk/>
            <pc:sldMk cId="4263447442" sldId="670"/>
            <ac:spMk id="3" creationId="{76D85D61-C7D8-F61C-7D59-1556633751FB}"/>
          </ac:spMkLst>
        </pc:spChg>
        <pc:spChg chg="mod">
          <ac:chgData name="Stian Soiland-Reyes" userId="e734ed4c-b3b1-4f2f-b2f9-25d4f678eea5" providerId="ADAL" clId="{1EC871F0-8997-4A42-894E-7EBE7B2336E8}" dt="2023-04-14T10:05:40.337" v="2670" actId="1076"/>
          <ac:spMkLst>
            <pc:docMk/>
            <pc:sldMk cId="4263447442" sldId="670"/>
            <ac:spMk id="15" creationId="{3970076D-65FA-2C4C-955D-88E8C55DBEE2}"/>
          </ac:spMkLst>
        </pc:spChg>
        <pc:picChg chg="del">
          <ac:chgData name="Stian Soiland-Reyes" userId="e734ed4c-b3b1-4f2f-b2f9-25d4f678eea5" providerId="ADAL" clId="{1EC871F0-8997-4A42-894E-7EBE7B2336E8}" dt="2023-04-14T10:05:51.578" v="2675" actId="478"/>
          <ac:picMkLst>
            <pc:docMk/>
            <pc:sldMk cId="4263447442" sldId="670"/>
            <ac:picMk id="10" creationId="{E31518B5-BE2B-4AFC-8CB8-58D527A897C8}"/>
          </ac:picMkLst>
        </pc:picChg>
      </pc:sldChg>
      <pc:sldChg chg="del">
        <pc:chgData name="Stian Soiland-Reyes" userId="e734ed4c-b3b1-4f2f-b2f9-25d4f678eea5" providerId="ADAL" clId="{1EC871F0-8997-4A42-894E-7EBE7B2336E8}" dt="2023-04-12T15:50:51.545" v="134" actId="2696"/>
        <pc:sldMkLst>
          <pc:docMk/>
          <pc:sldMk cId="2532850695" sldId="708"/>
        </pc:sldMkLst>
      </pc:sldChg>
      <pc:sldChg chg="del">
        <pc:chgData name="Stian Soiland-Reyes" userId="e734ed4c-b3b1-4f2f-b2f9-25d4f678eea5" providerId="ADAL" clId="{1EC871F0-8997-4A42-894E-7EBE7B2336E8}" dt="2023-04-12T15:50:51.545" v="134" actId="2696"/>
        <pc:sldMkLst>
          <pc:docMk/>
          <pc:sldMk cId="3769149628" sldId="709"/>
        </pc:sldMkLst>
      </pc:sldChg>
      <pc:sldChg chg="modSp del mod">
        <pc:chgData name="Stian Soiland-Reyes" userId="e734ed4c-b3b1-4f2f-b2f9-25d4f678eea5" providerId="ADAL" clId="{1EC871F0-8997-4A42-894E-7EBE7B2336E8}" dt="2023-04-14T10:57:49.782" v="4244" actId="2696"/>
        <pc:sldMkLst>
          <pc:docMk/>
          <pc:sldMk cId="550491246" sldId="715"/>
        </pc:sldMkLst>
        <pc:spChg chg="mod">
          <ac:chgData name="Stian Soiland-Reyes" userId="e734ed4c-b3b1-4f2f-b2f9-25d4f678eea5" providerId="ADAL" clId="{1EC871F0-8997-4A42-894E-7EBE7B2336E8}" dt="2023-04-13T15:36:12.818" v="320" actId="27636"/>
          <ac:spMkLst>
            <pc:docMk/>
            <pc:sldMk cId="550491246" sldId="715"/>
            <ac:spMk id="2" creationId="{C0C1F5CC-B280-4456-CC6B-1CA209B0CB67}"/>
          </ac:spMkLst>
        </pc:spChg>
        <pc:spChg chg="mod">
          <ac:chgData name="Stian Soiland-Reyes" userId="e734ed4c-b3b1-4f2f-b2f9-25d4f678eea5" providerId="ADAL" clId="{1EC871F0-8997-4A42-894E-7EBE7B2336E8}" dt="2023-04-13T15:36:19.010" v="325" actId="20577"/>
          <ac:spMkLst>
            <pc:docMk/>
            <pc:sldMk cId="550491246" sldId="715"/>
            <ac:spMk id="64" creationId="{4FE8A946-1427-579C-B929-80C7D02A2962}"/>
          </ac:spMkLst>
        </pc:spChg>
      </pc:sldChg>
      <pc:sldChg chg="addSp delSp modSp mod ord modClrScheme modShow chgLayout">
        <pc:chgData name="Stian Soiland-Reyes" userId="e734ed4c-b3b1-4f2f-b2f9-25d4f678eea5" providerId="ADAL" clId="{1EC871F0-8997-4A42-894E-7EBE7B2336E8}" dt="2023-04-14T13:08:51.238" v="5429" actId="729"/>
        <pc:sldMkLst>
          <pc:docMk/>
          <pc:sldMk cId="4023831789" sldId="839"/>
        </pc:sldMkLst>
        <pc:spChg chg="mod ord">
          <ac:chgData name="Stian Soiland-Reyes" userId="e734ed4c-b3b1-4f2f-b2f9-25d4f678eea5" providerId="ADAL" clId="{1EC871F0-8997-4A42-894E-7EBE7B2336E8}" dt="2023-04-14T10:47:14.121" v="4140" actId="1076"/>
          <ac:spMkLst>
            <pc:docMk/>
            <pc:sldMk cId="4023831789" sldId="839"/>
            <ac:spMk id="2" creationId="{127B4AFB-3AEC-CB51-1F20-C9410BE76834}"/>
          </ac:spMkLst>
        </pc:spChg>
        <pc:spChg chg="add del mod ord">
          <ac:chgData name="Stian Soiland-Reyes" userId="e734ed4c-b3b1-4f2f-b2f9-25d4f678eea5" providerId="ADAL" clId="{1EC871F0-8997-4A42-894E-7EBE7B2336E8}" dt="2023-04-13T15:46:06.846" v="369" actId="700"/>
          <ac:spMkLst>
            <pc:docMk/>
            <pc:sldMk cId="4023831789" sldId="839"/>
            <ac:spMk id="3" creationId="{514EFBB5-10FD-D7DF-8C30-50127D5546BF}"/>
          </ac:spMkLst>
        </pc:spChg>
        <pc:spChg chg="add del mod ord">
          <ac:chgData name="Stian Soiland-Reyes" userId="e734ed4c-b3b1-4f2f-b2f9-25d4f678eea5" providerId="ADAL" clId="{1EC871F0-8997-4A42-894E-7EBE7B2336E8}" dt="2023-04-13T15:46:15.062" v="372" actId="478"/>
          <ac:spMkLst>
            <pc:docMk/>
            <pc:sldMk cId="4023831789" sldId="839"/>
            <ac:spMk id="4" creationId="{341BE313-45F7-5E9F-6995-6BE277623043}"/>
          </ac:spMkLst>
        </pc:spChg>
        <pc:spChg chg="mod">
          <ac:chgData name="Stian Soiland-Reyes" userId="e734ed4c-b3b1-4f2f-b2f9-25d4f678eea5" providerId="ADAL" clId="{1EC871F0-8997-4A42-894E-7EBE7B2336E8}" dt="2023-04-14T10:47:04.090" v="4138" actId="207"/>
          <ac:spMkLst>
            <pc:docMk/>
            <pc:sldMk cId="4023831789" sldId="839"/>
            <ac:spMk id="9" creationId="{3E788F20-C0E2-AF6A-4006-22E7A746C363}"/>
          </ac:spMkLst>
        </pc:spChg>
        <pc:spChg chg="mod">
          <ac:chgData name="Stian Soiland-Reyes" userId="e734ed4c-b3b1-4f2f-b2f9-25d4f678eea5" providerId="ADAL" clId="{1EC871F0-8997-4A42-894E-7EBE7B2336E8}" dt="2023-04-14T10:46:21.524" v="4131" actId="114"/>
          <ac:spMkLst>
            <pc:docMk/>
            <pc:sldMk cId="4023831789" sldId="839"/>
            <ac:spMk id="11" creationId="{8170F8F7-0D9C-D8D8-CCCD-FF46892B866D}"/>
          </ac:spMkLst>
        </pc:spChg>
        <pc:spChg chg="mod">
          <ac:chgData name="Stian Soiland-Reyes" userId="e734ed4c-b3b1-4f2f-b2f9-25d4f678eea5" providerId="ADAL" clId="{1EC871F0-8997-4A42-894E-7EBE7B2336E8}" dt="2023-04-14T10:46:18.615" v="4129" actId="1076"/>
          <ac:spMkLst>
            <pc:docMk/>
            <pc:sldMk cId="4023831789" sldId="839"/>
            <ac:spMk id="18" creationId="{F28D176A-ED62-CFA2-9DBC-066DF444A422}"/>
          </ac:spMkLst>
        </pc:spChg>
        <pc:spChg chg="mod">
          <ac:chgData name="Stian Soiland-Reyes" userId="e734ed4c-b3b1-4f2f-b2f9-25d4f678eea5" providerId="ADAL" clId="{1EC871F0-8997-4A42-894E-7EBE7B2336E8}" dt="2023-04-14T10:47:04.090" v="4138" actId="207"/>
          <ac:spMkLst>
            <pc:docMk/>
            <pc:sldMk cId="4023831789" sldId="839"/>
            <ac:spMk id="32" creationId="{7FB86734-11E1-5DAF-4CE8-4E52C3EF7FBA}"/>
          </ac:spMkLst>
        </pc:spChg>
        <pc:spChg chg="mod">
          <ac:chgData name="Stian Soiland-Reyes" userId="e734ed4c-b3b1-4f2f-b2f9-25d4f678eea5" providerId="ADAL" clId="{1EC871F0-8997-4A42-894E-7EBE7B2336E8}" dt="2023-04-14T10:47:04.090" v="4138" actId="207"/>
          <ac:spMkLst>
            <pc:docMk/>
            <pc:sldMk cId="4023831789" sldId="839"/>
            <ac:spMk id="34" creationId="{35048F0A-0572-B6B6-FF30-F37B3DA78CF9}"/>
          </ac:spMkLst>
        </pc:spChg>
        <pc:spChg chg="mod">
          <ac:chgData name="Stian Soiland-Reyes" userId="e734ed4c-b3b1-4f2f-b2f9-25d4f678eea5" providerId="ADAL" clId="{1EC871F0-8997-4A42-894E-7EBE7B2336E8}" dt="2023-04-14T10:47:04.090" v="4138" actId="207"/>
          <ac:spMkLst>
            <pc:docMk/>
            <pc:sldMk cId="4023831789" sldId="839"/>
            <ac:spMk id="36" creationId="{41D4EC81-4E47-1199-0FC4-64224A69F540}"/>
          </ac:spMkLst>
        </pc:spChg>
        <pc:spChg chg="mod">
          <ac:chgData name="Stian Soiland-Reyes" userId="e734ed4c-b3b1-4f2f-b2f9-25d4f678eea5" providerId="ADAL" clId="{1EC871F0-8997-4A42-894E-7EBE7B2336E8}" dt="2023-04-14T10:47:04.090" v="4138" actId="207"/>
          <ac:spMkLst>
            <pc:docMk/>
            <pc:sldMk cId="4023831789" sldId="839"/>
            <ac:spMk id="38" creationId="{124180CB-BAB3-DF3B-8798-40B3696B8FA1}"/>
          </ac:spMkLst>
        </pc:spChg>
        <pc:spChg chg="mod">
          <ac:chgData name="Stian Soiland-Reyes" userId="e734ed4c-b3b1-4f2f-b2f9-25d4f678eea5" providerId="ADAL" clId="{1EC871F0-8997-4A42-894E-7EBE7B2336E8}" dt="2023-04-14T10:47:04.090" v="4138" actId="207"/>
          <ac:spMkLst>
            <pc:docMk/>
            <pc:sldMk cId="4023831789" sldId="839"/>
            <ac:spMk id="40" creationId="{8B9F0AE3-BA2E-1FF3-E033-C02678867422}"/>
          </ac:spMkLst>
        </pc:spChg>
        <pc:spChg chg="mod">
          <ac:chgData name="Stian Soiland-Reyes" userId="e734ed4c-b3b1-4f2f-b2f9-25d4f678eea5" providerId="ADAL" clId="{1EC871F0-8997-4A42-894E-7EBE7B2336E8}" dt="2023-04-14T10:47:09.473" v="4139" actId="207"/>
          <ac:spMkLst>
            <pc:docMk/>
            <pc:sldMk cId="4023831789" sldId="839"/>
            <ac:spMk id="41" creationId="{AF78C006-85AB-471D-9938-2B4F6990B225}"/>
          </ac:spMkLst>
        </pc:spChg>
        <pc:spChg chg="mod">
          <ac:chgData name="Stian Soiland-Reyes" userId="e734ed4c-b3b1-4f2f-b2f9-25d4f678eea5" providerId="ADAL" clId="{1EC871F0-8997-4A42-894E-7EBE7B2336E8}" dt="2023-04-14T10:47:09.473" v="4139" actId="207"/>
          <ac:spMkLst>
            <pc:docMk/>
            <pc:sldMk cId="4023831789" sldId="839"/>
            <ac:spMk id="42" creationId="{E991347F-BD0D-8DAF-B5B5-E45B27D3F45E}"/>
          </ac:spMkLst>
        </pc:spChg>
        <pc:picChg chg="add mod modCrop">
          <ac:chgData name="Stian Soiland-Reyes" userId="e734ed4c-b3b1-4f2f-b2f9-25d4f678eea5" providerId="ADAL" clId="{1EC871F0-8997-4A42-894E-7EBE7B2336E8}" dt="2023-04-14T10:46:00.321" v="4125" actId="1076"/>
          <ac:picMkLst>
            <pc:docMk/>
            <pc:sldMk cId="4023831789" sldId="839"/>
            <ac:picMk id="4" creationId="{52DBA24F-A228-930B-A208-A1E2CE3A5983}"/>
          </ac:picMkLst>
        </pc:picChg>
        <pc:picChg chg="add del mod">
          <ac:chgData name="Stian Soiland-Reyes" userId="e734ed4c-b3b1-4f2f-b2f9-25d4f678eea5" providerId="ADAL" clId="{1EC871F0-8997-4A42-894E-7EBE7B2336E8}" dt="2023-04-14T10:46:52.096" v="4136" actId="22"/>
          <ac:picMkLst>
            <pc:docMk/>
            <pc:sldMk cId="4023831789" sldId="839"/>
            <ac:picMk id="7" creationId="{4EF27113-C016-0795-D3BA-78E45DCB5F65}"/>
          </ac:picMkLst>
        </pc:picChg>
        <pc:picChg chg="del mod">
          <ac:chgData name="Stian Soiland-Reyes" userId="e734ed4c-b3b1-4f2f-b2f9-25d4f678eea5" providerId="ADAL" clId="{1EC871F0-8997-4A42-894E-7EBE7B2336E8}" dt="2023-04-14T10:45:40.046" v="4116" actId="478"/>
          <ac:picMkLst>
            <pc:docMk/>
            <pc:sldMk cId="4023831789" sldId="839"/>
            <ac:picMk id="10" creationId="{F8824B00-1DCF-B801-2DF5-8715831D2F10}"/>
          </ac:picMkLst>
        </pc:picChg>
      </pc:sldChg>
      <pc:sldChg chg="addSp delSp modSp mod modClrScheme modShow chgLayout">
        <pc:chgData name="Stian Soiland-Reyes" userId="e734ed4c-b3b1-4f2f-b2f9-25d4f678eea5" providerId="ADAL" clId="{1EC871F0-8997-4A42-894E-7EBE7B2336E8}" dt="2023-04-14T13:17:19.125" v="5531" actId="729"/>
        <pc:sldMkLst>
          <pc:docMk/>
          <pc:sldMk cId="3172253222" sldId="841"/>
        </pc:sldMkLst>
        <pc:spChg chg="mod ord">
          <ac:chgData name="Stian Soiland-Reyes" userId="e734ed4c-b3b1-4f2f-b2f9-25d4f678eea5" providerId="ADAL" clId="{1EC871F0-8997-4A42-894E-7EBE7B2336E8}" dt="2023-04-14T09:28:00.206" v="612" actId="207"/>
          <ac:spMkLst>
            <pc:docMk/>
            <pc:sldMk cId="3172253222" sldId="841"/>
            <ac:spMk id="2" creationId="{EE77FDBD-EEE6-CF92-9DB1-9329F21D009B}"/>
          </ac:spMkLst>
        </pc:spChg>
        <pc:spChg chg="mod">
          <ac:chgData name="Stian Soiland-Reyes" userId="e734ed4c-b3b1-4f2f-b2f9-25d4f678eea5" providerId="ADAL" clId="{1EC871F0-8997-4A42-894E-7EBE7B2336E8}" dt="2023-04-14T09:27:48.378" v="608" actId="404"/>
          <ac:spMkLst>
            <pc:docMk/>
            <pc:sldMk cId="3172253222" sldId="841"/>
            <ac:spMk id="12" creationId="{B07D78A8-DF0B-DD54-A86B-3A31693D1DCB}"/>
          </ac:spMkLst>
        </pc:spChg>
        <pc:spChg chg="mod">
          <ac:chgData name="Stian Soiland-Reyes" userId="e734ed4c-b3b1-4f2f-b2f9-25d4f678eea5" providerId="ADAL" clId="{1EC871F0-8997-4A42-894E-7EBE7B2336E8}" dt="2023-04-14T09:27:48.378" v="608" actId="404"/>
          <ac:spMkLst>
            <pc:docMk/>
            <pc:sldMk cId="3172253222" sldId="841"/>
            <ac:spMk id="13" creationId="{842B6A20-2996-E758-A854-0188FFDCF6FA}"/>
          </ac:spMkLst>
        </pc:spChg>
        <pc:spChg chg="mod">
          <ac:chgData name="Stian Soiland-Reyes" userId="e734ed4c-b3b1-4f2f-b2f9-25d4f678eea5" providerId="ADAL" clId="{1EC871F0-8997-4A42-894E-7EBE7B2336E8}" dt="2023-04-14T09:27:48.378" v="608" actId="404"/>
          <ac:spMkLst>
            <pc:docMk/>
            <pc:sldMk cId="3172253222" sldId="841"/>
            <ac:spMk id="14" creationId="{5E09074A-491F-0FA6-C2B1-D124865F27A4}"/>
          </ac:spMkLst>
        </pc:spChg>
        <pc:spChg chg="mod">
          <ac:chgData name="Stian Soiland-Reyes" userId="e734ed4c-b3b1-4f2f-b2f9-25d4f678eea5" providerId="ADAL" clId="{1EC871F0-8997-4A42-894E-7EBE7B2336E8}" dt="2023-04-14T09:27:48.378" v="608" actId="404"/>
          <ac:spMkLst>
            <pc:docMk/>
            <pc:sldMk cId="3172253222" sldId="841"/>
            <ac:spMk id="15" creationId="{91C2643C-849A-8F16-3649-CB239FCD118E}"/>
          </ac:spMkLst>
        </pc:spChg>
        <pc:spChg chg="mod">
          <ac:chgData name="Stian Soiland-Reyes" userId="e734ed4c-b3b1-4f2f-b2f9-25d4f678eea5" providerId="ADAL" clId="{1EC871F0-8997-4A42-894E-7EBE7B2336E8}" dt="2023-04-14T09:27:48.378" v="608" actId="404"/>
          <ac:spMkLst>
            <pc:docMk/>
            <pc:sldMk cId="3172253222" sldId="841"/>
            <ac:spMk id="16" creationId="{4E579EA9-448E-6BDC-059D-7819D92CF1C6}"/>
          </ac:spMkLst>
        </pc:spChg>
        <pc:spChg chg="mod">
          <ac:chgData name="Stian Soiland-Reyes" userId="e734ed4c-b3b1-4f2f-b2f9-25d4f678eea5" providerId="ADAL" clId="{1EC871F0-8997-4A42-894E-7EBE7B2336E8}" dt="2023-04-14T09:29:16.682" v="631" actId="1076"/>
          <ac:spMkLst>
            <pc:docMk/>
            <pc:sldMk cId="3172253222" sldId="841"/>
            <ac:spMk id="17" creationId="{6D88C76D-C75E-8049-F11B-488085C6D36C}"/>
          </ac:spMkLst>
        </pc:spChg>
        <pc:spChg chg="mod">
          <ac:chgData name="Stian Soiland-Reyes" userId="e734ed4c-b3b1-4f2f-b2f9-25d4f678eea5" providerId="ADAL" clId="{1EC871F0-8997-4A42-894E-7EBE7B2336E8}" dt="2023-04-14T09:27:48.378" v="608" actId="404"/>
          <ac:spMkLst>
            <pc:docMk/>
            <pc:sldMk cId="3172253222" sldId="841"/>
            <ac:spMk id="18" creationId="{CF6E6297-8823-2D59-65C8-58F71834777B}"/>
          </ac:spMkLst>
        </pc:spChg>
        <pc:spChg chg="mod">
          <ac:chgData name="Stian Soiland-Reyes" userId="e734ed4c-b3b1-4f2f-b2f9-25d4f678eea5" providerId="ADAL" clId="{1EC871F0-8997-4A42-894E-7EBE7B2336E8}" dt="2023-04-14T09:27:48.378" v="608" actId="404"/>
          <ac:spMkLst>
            <pc:docMk/>
            <pc:sldMk cId="3172253222" sldId="841"/>
            <ac:spMk id="21" creationId="{23B125A2-9557-719F-96C4-2C33F1D87BF9}"/>
          </ac:spMkLst>
        </pc:spChg>
        <pc:spChg chg="mod">
          <ac:chgData name="Stian Soiland-Reyes" userId="e734ed4c-b3b1-4f2f-b2f9-25d4f678eea5" providerId="ADAL" clId="{1EC871F0-8997-4A42-894E-7EBE7B2336E8}" dt="2023-04-14T09:27:48.378" v="608" actId="404"/>
          <ac:spMkLst>
            <pc:docMk/>
            <pc:sldMk cId="3172253222" sldId="841"/>
            <ac:spMk id="22" creationId="{097C8F58-2CD0-B5F9-5C80-9745BD761AFF}"/>
          </ac:spMkLst>
        </pc:spChg>
        <pc:spChg chg="mod">
          <ac:chgData name="Stian Soiland-Reyes" userId="e734ed4c-b3b1-4f2f-b2f9-25d4f678eea5" providerId="ADAL" clId="{1EC871F0-8997-4A42-894E-7EBE7B2336E8}" dt="2023-04-14T09:27:48.378" v="608" actId="404"/>
          <ac:spMkLst>
            <pc:docMk/>
            <pc:sldMk cId="3172253222" sldId="841"/>
            <ac:spMk id="24" creationId="{7112AAFE-D66E-A818-66AD-B68D5519192F}"/>
          </ac:spMkLst>
        </pc:spChg>
        <pc:spChg chg="mod">
          <ac:chgData name="Stian Soiland-Reyes" userId="e734ed4c-b3b1-4f2f-b2f9-25d4f678eea5" providerId="ADAL" clId="{1EC871F0-8997-4A42-894E-7EBE7B2336E8}" dt="2023-04-14T09:27:48.378" v="608" actId="404"/>
          <ac:spMkLst>
            <pc:docMk/>
            <pc:sldMk cId="3172253222" sldId="841"/>
            <ac:spMk id="25" creationId="{15B5F6E7-E847-016B-9045-ED838702D9E1}"/>
          </ac:spMkLst>
        </pc:spChg>
        <pc:spChg chg="mod">
          <ac:chgData name="Stian Soiland-Reyes" userId="e734ed4c-b3b1-4f2f-b2f9-25d4f678eea5" providerId="ADAL" clId="{1EC871F0-8997-4A42-894E-7EBE7B2336E8}" dt="2023-04-14T09:27:48.378" v="608" actId="404"/>
          <ac:spMkLst>
            <pc:docMk/>
            <pc:sldMk cId="3172253222" sldId="841"/>
            <ac:spMk id="26" creationId="{74E59A4D-4A7C-63C9-ED8E-4AC48C2DA770}"/>
          </ac:spMkLst>
        </pc:spChg>
        <pc:spChg chg="mod">
          <ac:chgData name="Stian Soiland-Reyes" userId="e734ed4c-b3b1-4f2f-b2f9-25d4f678eea5" providerId="ADAL" clId="{1EC871F0-8997-4A42-894E-7EBE7B2336E8}" dt="2023-04-14T09:28:39.925" v="621" actId="1076"/>
          <ac:spMkLst>
            <pc:docMk/>
            <pc:sldMk cId="3172253222" sldId="841"/>
            <ac:spMk id="30" creationId="{ABD35DB1-F707-D01B-5F5C-7733DBAC09DD}"/>
          </ac:spMkLst>
        </pc:spChg>
        <pc:spChg chg="mod">
          <ac:chgData name="Stian Soiland-Reyes" userId="e734ed4c-b3b1-4f2f-b2f9-25d4f678eea5" providerId="ADAL" clId="{1EC871F0-8997-4A42-894E-7EBE7B2336E8}" dt="2023-04-14T09:29:44.210" v="640" actId="1076"/>
          <ac:spMkLst>
            <pc:docMk/>
            <pc:sldMk cId="3172253222" sldId="841"/>
            <ac:spMk id="31" creationId="{0F75568D-3FFD-4EFB-4539-504AB09DCF7C}"/>
          </ac:spMkLst>
        </pc:spChg>
        <pc:spChg chg="mod">
          <ac:chgData name="Stian Soiland-Reyes" userId="e734ed4c-b3b1-4f2f-b2f9-25d4f678eea5" providerId="ADAL" clId="{1EC871F0-8997-4A42-894E-7EBE7B2336E8}" dt="2023-04-14T09:27:48.378" v="608" actId="404"/>
          <ac:spMkLst>
            <pc:docMk/>
            <pc:sldMk cId="3172253222" sldId="841"/>
            <ac:spMk id="34" creationId="{626B8402-28EC-1EA4-6227-AF70029A2C85}"/>
          </ac:spMkLst>
        </pc:spChg>
        <pc:spChg chg="mod">
          <ac:chgData name="Stian Soiland-Reyes" userId="e734ed4c-b3b1-4f2f-b2f9-25d4f678eea5" providerId="ADAL" clId="{1EC871F0-8997-4A42-894E-7EBE7B2336E8}" dt="2023-04-14T09:27:48.378" v="608" actId="404"/>
          <ac:spMkLst>
            <pc:docMk/>
            <pc:sldMk cId="3172253222" sldId="841"/>
            <ac:spMk id="35" creationId="{BA77CE71-3819-F7F1-9F8C-9B20D5BBAFD3}"/>
          </ac:spMkLst>
        </pc:spChg>
        <pc:spChg chg="mod">
          <ac:chgData name="Stian Soiland-Reyes" userId="e734ed4c-b3b1-4f2f-b2f9-25d4f678eea5" providerId="ADAL" clId="{1EC871F0-8997-4A42-894E-7EBE7B2336E8}" dt="2023-04-14T09:27:48.378" v="608" actId="404"/>
          <ac:spMkLst>
            <pc:docMk/>
            <pc:sldMk cId="3172253222" sldId="841"/>
            <ac:spMk id="36" creationId="{4610F884-C050-144D-91B3-85C5BDAF70E7}"/>
          </ac:spMkLst>
        </pc:spChg>
        <pc:spChg chg="mod">
          <ac:chgData name="Stian Soiland-Reyes" userId="e734ed4c-b3b1-4f2f-b2f9-25d4f678eea5" providerId="ADAL" clId="{1EC871F0-8997-4A42-894E-7EBE7B2336E8}" dt="2023-04-14T09:27:48.378" v="608" actId="404"/>
          <ac:spMkLst>
            <pc:docMk/>
            <pc:sldMk cId="3172253222" sldId="841"/>
            <ac:spMk id="37" creationId="{E5A60E4B-531F-BFCA-7F70-9922E70CA239}"/>
          </ac:spMkLst>
        </pc:spChg>
        <pc:spChg chg="mod">
          <ac:chgData name="Stian Soiland-Reyes" userId="e734ed4c-b3b1-4f2f-b2f9-25d4f678eea5" providerId="ADAL" clId="{1EC871F0-8997-4A42-894E-7EBE7B2336E8}" dt="2023-04-14T09:27:48.378" v="608" actId="404"/>
          <ac:spMkLst>
            <pc:docMk/>
            <pc:sldMk cId="3172253222" sldId="841"/>
            <ac:spMk id="38" creationId="{4F286474-F04E-1BD7-1E37-D4F45753A9E7}"/>
          </ac:spMkLst>
        </pc:spChg>
        <pc:spChg chg="mod">
          <ac:chgData name="Stian Soiland-Reyes" userId="e734ed4c-b3b1-4f2f-b2f9-25d4f678eea5" providerId="ADAL" clId="{1EC871F0-8997-4A42-894E-7EBE7B2336E8}" dt="2023-04-14T09:27:48.378" v="608" actId="404"/>
          <ac:spMkLst>
            <pc:docMk/>
            <pc:sldMk cId="3172253222" sldId="841"/>
            <ac:spMk id="39" creationId="{4412489F-0016-B171-818B-4B414DF515FB}"/>
          </ac:spMkLst>
        </pc:spChg>
        <pc:spChg chg="mod">
          <ac:chgData name="Stian Soiland-Reyes" userId="e734ed4c-b3b1-4f2f-b2f9-25d4f678eea5" providerId="ADAL" clId="{1EC871F0-8997-4A42-894E-7EBE7B2336E8}" dt="2023-04-14T09:27:48.378" v="608" actId="404"/>
          <ac:spMkLst>
            <pc:docMk/>
            <pc:sldMk cId="3172253222" sldId="841"/>
            <ac:spMk id="40" creationId="{3DEF821E-9066-F5C8-7AA3-1140E0EF39FD}"/>
          </ac:spMkLst>
        </pc:spChg>
        <pc:spChg chg="add del mod ord">
          <ac:chgData name="Stian Soiland-Reyes" userId="e734ed4c-b3b1-4f2f-b2f9-25d4f678eea5" providerId="ADAL" clId="{1EC871F0-8997-4A42-894E-7EBE7B2336E8}" dt="2023-04-14T09:27:21.932" v="601" actId="478"/>
          <ac:spMkLst>
            <pc:docMk/>
            <pc:sldMk cId="3172253222" sldId="841"/>
            <ac:spMk id="42" creationId="{B90F6703-A63C-0FEE-4BCF-25604344AB03}"/>
          </ac:spMkLst>
        </pc:spChg>
        <pc:spChg chg="add del mod ord">
          <ac:chgData name="Stian Soiland-Reyes" userId="e734ed4c-b3b1-4f2f-b2f9-25d4f678eea5" providerId="ADAL" clId="{1EC871F0-8997-4A42-894E-7EBE7B2336E8}" dt="2023-04-14T09:28:04.719" v="613" actId="478"/>
          <ac:spMkLst>
            <pc:docMk/>
            <pc:sldMk cId="3172253222" sldId="841"/>
            <ac:spMk id="43" creationId="{396E11AE-E0E3-30AB-22C5-B3586E46FE59}"/>
          </ac:spMkLst>
        </pc:spChg>
        <pc:spChg chg="add mod">
          <ac:chgData name="Stian Soiland-Reyes" userId="e734ed4c-b3b1-4f2f-b2f9-25d4f678eea5" providerId="ADAL" clId="{1EC871F0-8997-4A42-894E-7EBE7B2336E8}" dt="2023-04-14T09:29:12.606" v="629" actId="1076"/>
          <ac:spMkLst>
            <pc:docMk/>
            <pc:sldMk cId="3172253222" sldId="841"/>
            <ac:spMk id="45" creationId="{A480DC70-1AB2-ADAD-4887-74DF5EFDD4A5}"/>
          </ac:spMkLst>
        </pc:spChg>
        <pc:grpChg chg="del mod">
          <ac:chgData name="Stian Soiland-Reyes" userId="e734ed4c-b3b1-4f2f-b2f9-25d4f678eea5" providerId="ADAL" clId="{1EC871F0-8997-4A42-894E-7EBE7B2336E8}" dt="2023-04-14T09:24:51.307" v="562" actId="478"/>
          <ac:grpSpMkLst>
            <pc:docMk/>
            <pc:sldMk cId="3172253222" sldId="841"/>
            <ac:grpSpMk id="3" creationId="{EC91D4DC-A754-2B2A-8EBE-A4CD91F6CB3B}"/>
          </ac:grpSpMkLst>
        </pc:grpChg>
        <pc:grpChg chg="del mod">
          <ac:chgData name="Stian Soiland-Reyes" userId="e734ed4c-b3b1-4f2f-b2f9-25d4f678eea5" providerId="ADAL" clId="{1EC871F0-8997-4A42-894E-7EBE7B2336E8}" dt="2023-04-14T09:25:44.488" v="579" actId="165"/>
          <ac:grpSpMkLst>
            <pc:docMk/>
            <pc:sldMk cId="3172253222" sldId="841"/>
            <ac:grpSpMk id="10" creationId="{BF6CAD0F-5AA2-B730-BB12-0CA1E6404B46}"/>
          </ac:grpSpMkLst>
        </pc:grpChg>
        <pc:grpChg chg="mod topLvl">
          <ac:chgData name="Stian Soiland-Reyes" userId="e734ed4c-b3b1-4f2f-b2f9-25d4f678eea5" providerId="ADAL" clId="{1EC871F0-8997-4A42-894E-7EBE7B2336E8}" dt="2023-04-14T09:26:17.302" v="584" actId="164"/>
          <ac:grpSpMkLst>
            <pc:docMk/>
            <pc:sldMk cId="3172253222" sldId="841"/>
            <ac:grpSpMk id="11" creationId="{59D3AA4A-46F3-9089-F242-AAFFC5708359}"/>
          </ac:grpSpMkLst>
        </pc:grpChg>
        <pc:grpChg chg="mod topLvl">
          <ac:chgData name="Stian Soiland-Reyes" userId="e734ed4c-b3b1-4f2f-b2f9-25d4f678eea5" providerId="ADAL" clId="{1EC871F0-8997-4A42-894E-7EBE7B2336E8}" dt="2023-04-14T09:26:17.302" v="584" actId="164"/>
          <ac:grpSpMkLst>
            <pc:docMk/>
            <pc:sldMk cId="3172253222" sldId="841"/>
            <ac:grpSpMk id="29" creationId="{D2C27254-7B9F-35A8-26B3-5E30109CB9CB}"/>
          </ac:grpSpMkLst>
        </pc:grpChg>
        <pc:grpChg chg="mod">
          <ac:chgData name="Stian Soiland-Reyes" userId="e734ed4c-b3b1-4f2f-b2f9-25d4f678eea5" providerId="ADAL" clId="{1EC871F0-8997-4A42-894E-7EBE7B2336E8}" dt="2023-04-14T09:25:44.488" v="579" actId="165"/>
          <ac:grpSpMkLst>
            <pc:docMk/>
            <pc:sldMk cId="3172253222" sldId="841"/>
            <ac:grpSpMk id="32" creationId="{AA9AC1C9-41E0-EE2E-F532-A6BA5237B63A}"/>
          </ac:grpSpMkLst>
        </pc:grpChg>
        <pc:grpChg chg="add mod">
          <ac:chgData name="Stian Soiland-Reyes" userId="e734ed4c-b3b1-4f2f-b2f9-25d4f678eea5" providerId="ADAL" clId="{1EC871F0-8997-4A42-894E-7EBE7B2336E8}" dt="2023-04-14T09:26:24.980" v="587" actId="1076"/>
          <ac:grpSpMkLst>
            <pc:docMk/>
            <pc:sldMk cId="3172253222" sldId="841"/>
            <ac:grpSpMk id="41" creationId="{D910C720-F03D-E81D-3373-F4BF8FBF7D16}"/>
          </ac:grpSpMkLst>
        </pc:grpChg>
        <pc:picChg chg="add del mod">
          <ac:chgData name="Stian Soiland-Reyes" userId="e734ed4c-b3b1-4f2f-b2f9-25d4f678eea5" providerId="ADAL" clId="{1EC871F0-8997-4A42-894E-7EBE7B2336E8}" dt="2023-04-14T09:25:26.511" v="570" actId="27803"/>
          <ac:picMkLst>
            <pc:docMk/>
            <pc:sldMk cId="3172253222" sldId="841"/>
            <ac:picMk id="9" creationId="{D0898032-F384-2FB4-8D10-80D417AAFD62}"/>
          </ac:picMkLst>
        </pc:picChg>
        <pc:picChg chg="mod">
          <ac:chgData name="Stian Soiland-Reyes" userId="e734ed4c-b3b1-4f2f-b2f9-25d4f678eea5" providerId="ADAL" clId="{1EC871F0-8997-4A42-894E-7EBE7B2336E8}" dt="2023-04-14T09:29:40.182" v="638" actId="1076"/>
          <ac:picMkLst>
            <pc:docMk/>
            <pc:sldMk cId="3172253222" sldId="841"/>
            <ac:picMk id="19" creationId="{22EFFAF2-451C-BA5E-6572-B079206F66C0}"/>
          </ac:picMkLst>
        </pc:picChg>
        <pc:picChg chg="mod">
          <ac:chgData name="Stian Soiland-Reyes" userId="e734ed4c-b3b1-4f2f-b2f9-25d4f678eea5" providerId="ADAL" clId="{1EC871F0-8997-4A42-894E-7EBE7B2336E8}" dt="2023-04-14T09:29:37.476" v="637" actId="1076"/>
          <ac:picMkLst>
            <pc:docMk/>
            <pc:sldMk cId="3172253222" sldId="841"/>
            <ac:picMk id="20" creationId="{9ECB62F2-D80E-F5C0-6130-C570A11B3A55}"/>
          </ac:picMkLst>
        </pc:picChg>
        <pc:picChg chg="mod">
          <ac:chgData name="Stian Soiland-Reyes" userId="e734ed4c-b3b1-4f2f-b2f9-25d4f678eea5" providerId="ADAL" clId="{1EC871F0-8997-4A42-894E-7EBE7B2336E8}" dt="2023-04-14T09:29:09.476" v="628" actId="1076"/>
          <ac:picMkLst>
            <pc:docMk/>
            <pc:sldMk cId="3172253222" sldId="841"/>
            <ac:picMk id="23" creationId="{28097E5E-8930-D444-F0E2-E3F89D862A64}"/>
          </ac:picMkLst>
        </pc:picChg>
        <pc:picChg chg="mod topLvl">
          <ac:chgData name="Stian Soiland-Reyes" userId="e734ed4c-b3b1-4f2f-b2f9-25d4f678eea5" providerId="ADAL" clId="{1EC871F0-8997-4A42-894E-7EBE7B2336E8}" dt="2023-04-14T09:26:41.674" v="595" actId="14100"/>
          <ac:picMkLst>
            <pc:docMk/>
            <pc:sldMk cId="3172253222" sldId="841"/>
            <ac:picMk id="28" creationId="{1D797732-4347-3655-CE5D-A978CA78658F}"/>
          </ac:picMkLst>
        </pc:picChg>
        <pc:picChg chg="mod">
          <ac:chgData name="Stian Soiland-Reyes" userId="e734ed4c-b3b1-4f2f-b2f9-25d4f678eea5" providerId="ADAL" clId="{1EC871F0-8997-4A42-894E-7EBE7B2336E8}" dt="2023-04-14T09:29:42.225" v="639" actId="1076"/>
          <ac:picMkLst>
            <pc:docMk/>
            <pc:sldMk cId="3172253222" sldId="841"/>
            <ac:picMk id="33" creationId="{A9A34751-3ED9-DF0B-EAEB-39655C5036D1}"/>
          </ac:picMkLst>
        </pc:picChg>
      </pc:sldChg>
      <pc:sldChg chg="del ord">
        <pc:chgData name="Stian Soiland-Reyes" userId="e734ed4c-b3b1-4f2f-b2f9-25d4f678eea5" providerId="ADAL" clId="{1EC871F0-8997-4A42-894E-7EBE7B2336E8}" dt="2023-04-14T09:20:46.914" v="497" actId="2696"/>
        <pc:sldMkLst>
          <pc:docMk/>
          <pc:sldMk cId="898169543" sldId="852"/>
        </pc:sldMkLst>
      </pc:sldChg>
      <pc:sldChg chg="addSp delSp modSp del mod modClrScheme chgLayout">
        <pc:chgData name="Stian Soiland-Reyes" userId="e734ed4c-b3b1-4f2f-b2f9-25d4f678eea5" providerId="ADAL" clId="{1EC871F0-8997-4A42-894E-7EBE7B2336E8}" dt="2023-04-14T09:39:48.390" v="783" actId="2696"/>
        <pc:sldMkLst>
          <pc:docMk/>
          <pc:sldMk cId="3102951971" sldId="855"/>
        </pc:sldMkLst>
        <pc:spChg chg="mod ord">
          <ac:chgData name="Stian Soiland-Reyes" userId="e734ed4c-b3b1-4f2f-b2f9-25d4f678eea5" providerId="ADAL" clId="{1EC871F0-8997-4A42-894E-7EBE7B2336E8}" dt="2023-04-14T09:39:41.901" v="782" actId="700"/>
          <ac:spMkLst>
            <pc:docMk/>
            <pc:sldMk cId="3102951971" sldId="855"/>
            <ac:spMk id="2" creationId="{B2B66DAC-9A2E-1698-0392-ED6653168A05}"/>
          </ac:spMkLst>
        </pc:spChg>
        <pc:spChg chg="add del mod ord">
          <ac:chgData name="Stian Soiland-Reyes" userId="e734ed4c-b3b1-4f2f-b2f9-25d4f678eea5" providerId="ADAL" clId="{1EC871F0-8997-4A42-894E-7EBE7B2336E8}" dt="2023-04-14T09:39:41.901" v="782" actId="700"/>
          <ac:spMkLst>
            <pc:docMk/>
            <pc:sldMk cId="3102951971" sldId="855"/>
            <ac:spMk id="3" creationId="{310359DE-6CE2-3A3A-1FA0-19AD1821DFD8}"/>
          </ac:spMkLst>
        </pc:spChg>
        <pc:spChg chg="add mod ord">
          <ac:chgData name="Stian Soiland-Reyes" userId="e734ed4c-b3b1-4f2f-b2f9-25d4f678eea5" providerId="ADAL" clId="{1EC871F0-8997-4A42-894E-7EBE7B2336E8}" dt="2023-04-14T09:39:41.901" v="782" actId="700"/>
          <ac:spMkLst>
            <pc:docMk/>
            <pc:sldMk cId="3102951971" sldId="855"/>
            <ac:spMk id="59" creationId="{4AEC156A-D9BB-93AE-7D24-C3C73DD77EBC}"/>
          </ac:spMkLst>
        </pc:spChg>
      </pc:sldChg>
      <pc:sldChg chg="del">
        <pc:chgData name="Stian Soiland-Reyes" userId="e734ed4c-b3b1-4f2f-b2f9-25d4f678eea5" providerId="ADAL" clId="{1EC871F0-8997-4A42-894E-7EBE7B2336E8}" dt="2023-04-12T15:50:51.545" v="134" actId="2696"/>
        <pc:sldMkLst>
          <pc:docMk/>
          <pc:sldMk cId="2628052137" sldId="859"/>
        </pc:sldMkLst>
      </pc:sldChg>
      <pc:sldChg chg="del">
        <pc:chgData name="Stian Soiland-Reyes" userId="e734ed4c-b3b1-4f2f-b2f9-25d4f678eea5" providerId="ADAL" clId="{1EC871F0-8997-4A42-894E-7EBE7B2336E8}" dt="2023-04-13T15:46:35.748" v="375" actId="2696"/>
        <pc:sldMkLst>
          <pc:docMk/>
          <pc:sldMk cId="1604287949" sldId="862"/>
        </pc:sldMkLst>
      </pc:sldChg>
      <pc:sldChg chg="modSp mod modShow">
        <pc:chgData name="Stian Soiland-Reyes" userId="e734ed4c-b3b1-4f2f-b2f9-25d4f678eea5" providerId="ADAL" clId="{1EC871F0-8997-4A42-894E-7EBE7B2336E8}" dt="2023-04-14T13:08:16.208" v="5428" actId="729"/>
        <pc:sldMkLst>
          <pc:docMk/>
          <pc:sldMk cId="2686235878" sldId="864"/>
        </pc:sldMkLst>
        <pc:spChg chg="mod">
          <ac:chgData name="Stian Soiland-Reyes" userId="e734ed4c-b3b1-4f2f-b2f9-25d4f678eea5" providerId="ADAL" clId="{1EC871F0-8997-4A42-894E-7EBE7B2336E8}" dt="2023-04-13T15:42:17.495" v="337" actId="207"/>
          <ac:spMkLst>
            <pc:docMk/>
            <pc:sldMk cId="2686235878" sldId="864"/>
            <ac:spMk id="4" creationId="{69364C2A-F41A-2C2E-C998-D3A0EE1B0D84}"/>
          </ac:spMkLst>
        </pc:spChg>
        <pc:spChg chg="mod">
          <ac:chgData name="Stian Soiland-Reyes" userId="e734ed4c-b3b1-4f2f-b2f9-25d4f678eea5" providerId="ADAL" clId="{1EC871F0-8997-4A42-894E-7EBE7B2336E8}" dt="2023-04-14T09:59:11.499" v="2446" actId="14100"/>
          <ac:spMkLst>
            <pc:docMk/>
            <pc:sldMk cId="2686235878" sldId="864"/>
            <ac:spMk id="9" creationId="{3CE5A821-D0F9-58F6-E692-B57DD591AB16}"/>
          </ac:spMkLst>
        </pc:spChg>
        <pc:spChg chg="mod">
          <ac:chgData name="Stian Soiland-Reyes" userId="e734ed4c-b3b1-4f2f-b2f9-25d4f678eea5" providerId="ADAL" clId="{1EC871F0-8997-4A42-894E-7EBE7B2336E8}" dt="2023-04-14T09:57:26.610" v="2377" actId="14100"/>
          <ac:spMkLst>
            <pc:docMk/>
            <pc:sldMk cId="2686235878" sldId="864"/>
            <ac:spMk id="19" creationId="{82AC53DD-34AE-7580-0D0A-8F408F407E78}"/>
          </ac:spMkLst>
        </pc:spChg>
        <pc:spChg chg="mod">
          <ac:chgData name="Stian Soiland-Reyes" userId="e734ed4c-b3b1-4f2f-b2f9-25d4f678eea5" providerId="ADAL" clId="{1EC871F0-8997-4A42-894E-7EBE7B2336E8}" dt="2023-04-13T15:42:27.838" v="341" actId="1076"/>
          <ac:spMkLst>
            <pc:docMk/>
            <pc:sldMk cId="2686235878" sldId="864"/>
            <ac:spMk id="21" creationId="{8B1223A5-0153-FB47-35DE-BC87C31E9152}"/>
          </ac:spMkLst>
        </pc:spChg>
        <pc:picChg chg="mod">
          <ac:chgData name="Stian Soiland-Reyes" userId="e734ed4c-b3b1-4f2f-b2f9-25d4f678eea5" providerId="ADAL" clId="{1EC871F0-8997-4A42-894E-7EBE7B2336E8}" dt="2023-04-13T15:42:27.838" v="341" actId="1076"/>
          <ac:picMkLst>
            <pc:docMk/>
            <pc:sldMk cId="2686235878" sldId="864"/>
            <ac:picMk id="6" creationId="{05A58FB3-E566-752B-AC4D-A1713A87E895}"/>
          </ac:picMkLst>
        </pc:picChg>
        <pc:picChg chg="mod">
          <ac:chgData name="Stian Soiland-Reyes" userId="e734ed4c-b3b1-4f2f-b2f9-25d4f678eea5" providerId="ADAL" clId="{1EC871F0-8997-4A42-894E-7EBE7B2336E8}" dt="2023-04-13T15:42:29.632" v="342" actId="1076"/>
          <ac:picMkLst>
            <pc:docMk/>
            <pc:sldMk cId="2686235878" sldId="864"/>
            <ac:picMk id="15" creationId="{2725B512-6BEC-06A8-6926-DAF7FA80EFF5}"/>
          </ac:picMkLst>
        </pc:picChg>
        <pc:picChg chg="mod">
          <ac:chgData name="Stian Soiland-Reyes" userId="e734ed4c-b3b1-4f2f-b2f9-25d4f678eea5" providerId="ADAL" clId="{1EC871F0-8997-4A42-894E-7EBE7B2336E8}" dt="2023-04-13T15:42:34.504" v="343" actId="1076"/>
          <ac:picMkLst>
            <pc:docMk/>
            <pc:sldMk cId="2686235878" sldId="864"/>
            <ac:picMk id="17" creationId="{E00A9EAF-56F4-0A74-011C-073CAEB05315}"/>
          </ac:picMkLst>
        </pc:picChg>
      </pc:sldChg>
      <pc:sldChg chg="del">
        <pc:chgData name="Stian Soiland-Reyes" userId="e734ed4c-b3b1-4f2f-b2f9-25d4f678eea5" providerId="ADAL" clId="{1EC871F0-8997-4A42-894E-7EBE7B2336E8}" dt="2023-04-13T15:48:29.904" v="388" actId="2696"/>
        <pc:sldMkLst>
          <pc:docMk/>
          <pc:sldMk cId="0" sldId="867"/>
        </pc:sldMkLst>
      </pc:sldChg>
      <pc:sldChg chg="addSp delSp modSp mod modClrScheme chgLayout">
        <pc:chgData name="Stian Soiland-Reyes" userId="e734ed4c-b3b1-4f2f-b2f9-25d4f678eea5" providerId="ADAL" clId="{1EC871F0-8997-4A42-894E-7EBE7B2336E8}" dt="2023-04-14T09:19:04.559" v="485" actId="1076"/>
        <pc:sldMkLst>
          <pc:docMk/>
          <pc:sldMk cId="518793732" sldId="870"/>
        </pc:sldMkLst>
        <pc:spChg chg="add del mod ord">
          <ac:chgData name="Stian Soiland-Reyes" userId="e734ed4c-b3b1-4f2f-b2f9-25d4f678eea5" providerId="ADAL" clId="{1EC871F0-8997-4A42-894E-7EBE7B2336E8}" dt="2023-04-14T09:18:43.201" v="482" actId="478"/>
          <ac:spMkLst>
            <pc:docMk/>
            <pc:sldMk cId="518793732" sldId="870"/>
            <ac:spMk id="2" creationId="{B8DD02B2-6D29-472C-2B43-45C76E1930DE}"/>
          </ac:spMkLst>
        </pc:spChg>
        <pc:spChg chg="add del mod ord">
          <ac:chgData name="Stian Soiland-Reyes" userId="e734ed4c-b3b1-4f2f-b2f9-25d4f678eea5" providerId="ADAL" clId="{1EC871F0-8997-4A42-894E-7EBE7B2336E8}" dt="2023-04-14T09:19:00.681" v="484" actId="478"/>
          <ac:spMkLst>
            <pc:docMk/>
            <pc:sldMk cId="518793732" sldId="870"/>
            <ac:spMk id="3" creationId="{44862353-2447-C83E-E991-1C76629996FB}"/>
          </ac:spMkLst>
        </pc:spChg>
        <pc:spChg chg="add mod ord">
          <ac:chgData name="Stian Soiland-Reyes" userId="e734ed4c-b3b1-4f2f-b2f9-25d4f678eea5" providerId="ADAL" clId="{1EC871F0-8997-4A42-894E-7EBE7B2336E8}" dt="2023-04-14T09:18:57.966" v="483" actId="1076"/>
          <ac:spMkLst>
            <pc:docMk/>
            <pc:sldMk cId="518793732" sldId="870"/>
            <ac:spMk id="4" creationId="{C0003ADB-37E7-8AD3-7101-23933A29B16C}"/>
          </ac:spMkLst>
        </pc:spChg>
        <pc:spChg chg="add del mod ord">
          <ac:chgData name="Stian Soiland-Reyes" userId="e734ed4c-b3b1-4f2f-b2f9-25d4f678eea5" providerId="ADAL" clId="{1EC871F0-8997-4A42-894E-7EBE7B2336E8}" dt="2023-04-14T09:19:00.681" v="484" actId="478"/>
          <ac:spMkLst>
            <pc:docMk/>
            <pc:sldMk cId="518793732" sldId="870"/>
            <ac:spMk id="5" creationId="{95CC142F-0C50-1885-3AC5-565FA2AEE7C1}"/>
          </ac:spMkLst>
        </pc:spChg>
        <pc:spChg chg="add del mod ord">
          <ac:chgData name="Stian Soiland-Reyes" userId="e734ed4c-b3b1-4f2f-b2f9-25d4f678eea5" providerId="ADAL" clId="{1EC871F0-8997-4A42-894E-7EBE7B2336E8}" dt="2023-04-14T09:19:00.681" v="484" actId="478"/>
          <ac:spMkLst>
            <pc:docMk/>
            <pc:sldMk cId="518793732" sldId="870"/>
            <ac:spMk id="7" creationId="{683D531E-4BCA-7C19-2CE1-F3462752E5F9}"/>
          </ac:spMkLst>
        </pc:spChg>
        <pc:picChg chg="mod">
          <ac:chgData name="Stian Soiland-Reyes" userId="e734ed4c-b3b1-4f2f-b2f9-25d4f678eea5" providerId="ADAL" clId="{1EC871F0-8997-4A42-894E-7EBE7B2336E8}" dt="2023-04-14T09:19:04.559" v="485" actId="1076"/>
          <ac:picMkLst>
            <pc:docMk/>
            <pc:sldMk cId="518793732" sldId="870"/>
            <ac:picMk id="6" creationId="{EB525D3E-438D-BE7B-CBDE-C560CFF280E6}"/>
          </ac:picMkLst>
        </pc:picChg>
      </pc:sldChg>
      <pc:sldChg chg="addSp delSp modSp mod modClrScheme chgLayout">
        <pc:chgData name="Stian Soiland-Reyes" userId="e734ed4c-b3b1-4f2f-b2f9-25d4f678eea5" providerId="ADAL" clId="{1EC871F0-8997-4A42-894E-7EBE7B2336E8}" dt="2023-04-14T10:24:01.129" v="3848" actId="20577"/>
        <pc:sldMkLst>
          <pc:docMk/>
          <pc:sldMk cId="867677968" sldId="872"/>
        </pc:sldMkLst>
        <pc:spChg chg="add del mod ord">
          <ac:chgData name="Stian Soiland-Reyes" userId="e734ed4c-b3b1-4f2f-b2f9-25d4f678eea5" providerId="ADAL" clId="{1EC871F0-8997-4A42-894E-7EBE7B2336E8}" dt="2023-04-14T09:19:34.029" v="490" actId="700"/>
          <ac:spMkLst>
            <pc:docMk/>
            <pc:sldMk cId="867677968" sldId="872"/>
            <ac:spMk id="2" creationId="{6A887F7F-C1F6-B0F4-B489-16FF908E58ED}"/>
          </ac:spMkLst>
        </pc:spChg>
        <pc:spChg chg="add del mod ord">
          <ac:chgData name="Stian Soiland-Reyes" userId="e734ed4c-b3b1-4f2f-b2f9-25d4f678eea5" providerId="ADAL" clId="{1EC871F0-8997-4A42-894E-7EBE7B2336E8}" dt="2023-04-14T09:19:34.029" v="490" actId="700"/>
          <ac:spMkLst>
            <pc:docMk/>
            <pc:sldMk cId="867677968" sldId="872"/>
            <ac:spMk id="3" creationId="{4C52A78E-BBD5-CFAD-B729-F2BDAF097AD7}"/>
          </ac:spMkLst>
        </pc:spChg>
        <pc:spChg chg="add del mod ord">
          <ac:chgData name="Stian Soiland-Reyes" userId="e734ed4c-b3b1-4f2f-b2f9-25d4f678eea5" providerId="ADAL" clId="{1EC871F0-8997-4A42-894E-7EBE7B2336E8}" dt="2023-04-14T09:19:37.111" v="491" actId="478"/>
          <ac:spMkLst>
            <pc:docMk/>
            <pc:sldMk cId="867677968" sldId="872"/>
            <ac:spMk id="4" creationId="{5D3BDCEB-7040-4D96-C0BC-78C567E884ED}"/>
          </ac:spMkLst>
        </pc:spChg>
        <pc:spChg chg="add del mod ord">
          <ac:chgData name="Stian Soiland-Reyes" userId="e734ed4c-b3b1-4f2f-b2f9-25d4f678eea5" providerId="ADAL" clId="{1EC871F0-8997-4A42-894E-7EBE7B2336E8}" dt="2023-04-14T09:19:41.734" v="492" actId="478"/>
          <ac:spMkLst>
            <pc:docMk/>
            <pc:sldMk cId="867677968" sldId="872"/>
            <ac:spMk id="5" creationId="{3BAD389E-842C-3227-4285-E07DF9698B9E}"/>
          </ac:spMkLst>
        </pc:spChg>
        <pc:spChg chg="add mod">
          <ac:chgData name="Stian Soiland-Reyes" userId="e734ed4c-b3b1-4f2f-b2f9-25d4f678eea5" providerId="ADAL" clId="{1EC871F0-8997-4A42-894E-7EBE7B2336E8}" dt="2023-04-14T10:24:01.129" v="3848" actId="20577"/>
          <ac:spMkLst>
            <pc:docMk/>
            <pc:sldMk cId="867677968" sldId="872"/>
            <ac:spMk id="8" creationId="{79EC1AC7-75FF-34D4-7469-DB5320B0078B}"/>
          </ac:spMkLst>
        </pc:spChg>
      </pc:sldChg>
      <pc:sldChg chg="addSp delSp modSp mod modClrScheme chgLayout">
        <pc:chgData name="Stian Soiland-Reyes" userId="e734ed4c-b3b1-4f2f-b2f9-25d4f678eea5" providerId="ADAL" clId="{1EC871F0-8997-4A42-894E-7EBE7B2336E8}" dt="2023-04-14T11:06:56.379" v="4384" actId="700"/>
        <pc:sldMkLst>
          <pc:docMk/>
          <pc:sldMk cId="0" sldId="882"/>
        </pc:sldMkLst>
        <pc:spChg chg="add del mod">
          <ac:chgData name="Stian Soiland-Reyes" userId="e734ed4c-b3b1-4f2f-b2f9-25d4f678eea5" providerId="ADAL" clId="{1EC871F0-8997-4A42-894E-7EBE7B2336E8}" dt="2023-04-14T09:23:07.925" v="550" actId="700"/>
          <ac:spMkLst>
            <pc:docMk/>
            <pc:sldMk cId="0" sldId="882"/>
            <ac:spMk id="2" creationId="{8F560889-61F2-9ED0-A530-98B01BDE3A86}"/>
          </ac:spMkLst>
        </pc:spChg>
        <pc:spChg chg="add del mod">
          <ac:chgData name="Stian Soiland-Reyes" userId="e734ed4c-b3b1-4f2f-b2f9-25d4f678eea5" providerId="ADAL" clId="{1EC871F0-8997-4A42-894E-7EBE7B2336E8}" dt="2023-04-14T09:23:07.925" v="550" actId="700"/>
          <ac:spMkLst>
            <pc:docMk/>
            <pc:sldMk cId="0" sldId="882"/>
            <ac:spMk id="3" creationId="{C1340297-2973-3BF7-62AD-DE46A62F60EA}"/>
          </ac:spMkLst>
        </pc:spChg>
        <pc:spChg chg="add del mod">
          <ac:chgData name="Stian Soiland-Reyes" userId="e734ed4c-b3b1-4f2f-b2f9-25d4f678eea5" providerId="ADAL" clId="{1EC871F0-8997-4A42-894E-7EBE7B2336E8}" dt="2023-04-14T11:06:56.379" v="4384" actId="700"/>
          <ac:spMkLst>
            <pc:docMk/>
            <pc:sldMk cId="0" sldId="882"/>
            <ac:spMk id="4" creationId="{2EAF1878-01EF-4ED9-95B6-C23898873BAF}"/>
          </ac:spMkLst>
        </pc:spChg>
        <pc:spChg chg="add del mod">
          <ac:chgData name="Stian Soiland-Reyes" userId="e734ed4c-b3b1-4f2f-b2f9-25d4f678eea5" providerId="ADAL" clId="{1EC871F0-8997-4A42-894E-7EBE7B2336E8}" dt="2023-04-14T11:06:56.379" v="4384" actId="700"/>
          <ac:spMkLst>
            <pc:docMk/>
            <pc:sldMk cId="0" sldId="882"/>
            <ac:spMk id="5" creationId="{0C906E8E-42A0-19D2-591C-DF39E725487C}"/>
          </ac:spMkLst>
        </pc:spChg>
        <pc:spChg chg="add del mod">
          <ac:chgData name="Stian Soiland-Reyes" userId="e734ed4c-b3b1-4f2f-b2f9-25d4f678eea5" providerId="ADAL" clId="{1EC871F0-8997-4A42-894E-7EBE7B2336E8}" dt="2023-04-14T11:06:56.379" v="4384" actId="700"/>
          <ac:spMkLst>
            <pc:docMk/>
            <pc:sldMk cId="0" sldId="882"/>
            <ac:spMk id="6" creationId="{729EB528-FAFC-E04A-8F27-FC484B53AFC1}"/>
          </ac:spMkLst>
        </pc:spChg>
        <pc:spChg chg="add del mod">
          <ac:chgData name="Stian Soiland-Reyes" userId="e734ed4c-b3b1-4f2f-b2f9-25d4f678eea5" providerId="ADAL" clId="{1EC871F0-8997-4A42-894E-7EBE7B2336E8}" dt="2023-04-14T11:06:54.961" v="4381" actId="478"/>
          <ac:spMkLst>
            <pc:docMk/>
            <pc:sldMk cId="0" sldId="882"/>
            <ac:spMk id="8" creationId="{796060E1-A453-2E56-2A9F-99AD9B18A093}"/>
          </ac:spMkLst>
        </pc:spChg>
      </pc:sldChg>
      <pc:sldChg chg="addSp modSp del mod modClrScheme chgLayout">
        <pc:chgData name="Stian Soiland-Reyes" userId="e734ed4c-b3b1-4f2f-b2f9-25d4f678eea5" providerId="ADAL" clId="{1EC871F0-8997-4A42-894E-7EBE7B2336E8}" dt="2023-04-13T15:44:07.102" v="356" actId="2696"/>
        <pc:sldMkLst>
          <pc:docMk/>
          <pc:sldMk cId="2305611198" sldId="884"/>
        </pc:sldMkLst>
        <pc:spChg chg="mod ord">
          <ac:chgData name="Stian Soiland-Reyes" userId="e734ed4c-b3b1-4f2f-b2f9-25d4f678eea5" providerId="ADAL" clId="{1EC871F0-8997-4A42-894E-7EBE7B2336E8}" dt="2023-04-13T15:34:53.817" v="317" actId="14100"/>
          <ac:spMkLst>
            <pc:docMk/>
            <pc:sldMk cId="2305611198" sldId="884"/>
            <ac:spMk id="2" creationId="{49BA9437-FB8F-FCE8-9E06-1B78B2046A75}"/>
          </ac:spMkLst>
        </pc:spChg>
        <pc:spChg chg="add mod ord">
          <ac:chgData name="Stian Soiland-Reyes" userId="e734ed4c-b3b1-4f2f-b2f9-25d4f678eea5" providerId="ADAL" clId="{1EC871F0-8997-4A42-894E-7EBE7B2336E8}" dt="2023-04-13T15:34:47.377" v="315" actId="700"/>
          <ac:spMkLst>
            <pc:docMk/>
            <pc:sldMk cId="2305611198" sldId="884"/>
            <ac:spMk id="3" creationId="{645BCDC0-4D80-3EFC-7442-DD057D1E24D2}"/>
          </ac:spMkLst>
        </pc:spChg>
      </pc:sldChg>
      <pc:sldChg chg="addSp delSp modSp mod modClrScheme chgLayout">
        <pc:chgData name="Stian Soiland-Reyes" userId="e734ed4c-b3b1-4f2f-b2f9-25d4f678eea5" providerId="ADAL" clId="{1EC871F0-8997-4A42-894E-7EBE7B2336E8}" dt="2023-04-14T13:36:19.304" v="5866" actId="1076"/>
        <pc:sldMkLst>
          <pc:docMk/>
          <pc:sldMk cId="3877670613" sldId="885"/>
        </pc:sldMkLst>
        <pc:spChg chg="mod ord">
          <ac:chgData name="Stian Soiland-Reyes" userId="e734ed4c-b3b1-4f2f-b2f9-25d4f678eea5" providerId="ADAL" clId="{1EC871F0-8997-4A42-894E-7EBE7B2336E8}" dt="2023-04-14T09:13:30.123" v="473" actId="27636"/>
          <ac:spMkLst>
            <pc:docMk/>
            <pc:sldMk cId="3877670613" sldId="885"/>
            <ac:spMk id="2" creationId="{73BF29C2-9590-C567-DEF5-CA630BFAE819}"/>
          </ac:spMkLst>
        </pc:spChg>
        <pc:spChg chg="add mod ord">
          <ac:chgData name="Stian Soiland-Reyes" userId="e734ed4c-b3b1-4f2f-b2f9-25d4f678eea5" providerId="ADAL" clId="{1EC871F0-8997-4A42-894E-7EBE7B2336E8}" dt="2023-04-14T09:13:28.378" v="471"/>
          <ac:spMkLst>
            <pc:docMk/>
            <pc:sldMk cId="3877670613" sldId="885"/>
            <ac:spMk id="3" creationId="{6BA9ED34-A257-5504-8B80-ACBCD1650370}"/>
          </ac:spMkLst>
        </pc:spChg>
        <pc:spChg chg="mod ord">
          <ac:chgData name="Stian Soiland-Reyes" userId="e734ed4c-b3b1-4f2f-b2f9-25d4f678eea5" providerId="ADAL" clId="{1EC871F0-8997-4A42-894E-7EBE7B2336E8}" dt="2023-04-14T09:13:23.903" v="469" actId="700"/>
          <ac:spMkLst>
            <pc:docMk/>
            <pc:sldMk cId="3877670613" sldId="885"/>
            <ac:spMk id="4" creationId="{15DD99C8-93C5-89D3-B6D9-93A31FC7BEA7}"/>
          </ac:spMkLst>
        </pc:spChg>
        <pc:spChg chg="add del">
          <ac:chgData name="Stian Soiland-Reyes" userId="e734ed4c-b3b1-4f2f-b2f9-25d4f678eea5" providerId="ADAL" clId="{1EC871F0-8997-4A42-894E-7EBE7B2336E8}" dt="2023-04-14T10:03:29.437" v="2562" actId="478"/>
          <ac:spMkLst>
            <pc:docMk/>
            <pc:sldMk cId="3877670613" sldId="885"/>
            <ac:spMk id="7" creationId="{DB1BE96D-B55F-DD8E-9A5F-822F23FEE618}"/>
          </ac:spMkLst>
        </pc:spChg>
        <pc:picChg chg="add mod">
          <ac:chgData name="Stian Soiland-Reyes" userId="e734ed4c-b3b1-4f2f-b2f9-25d4f678eea5" providerId="ADAL" clId="{1EC871F0-8997-4A42-894E-7EBE7B2336E8}" dt="2023-04-14T13:36:19.304" v="5866" actId="1076"/>
          <ac:picMkLst>
            <pc:docMk/>
            <pc:sldMk cId="3877670613" sldId="885"/>
            <ac:picMk id="6" creationId="{02F2F28B-0A90-119D-7D91-2D53A2D3105A}"/>
          </ac:picMkLst>
        </pc:picChg>
      </pc:sldChg>
      <pc:sldChg chg="del">
        <pc:chgData name="Stian Soiland-Reyes" userId="e734ed4c-b3b1-4f2f-b2f9-25d4f678eea5" providerId="ADAL" clId="{1EC871F0-8997-4A42-894E-7EBE7B2336E8}" dt="2023-04-13T15:34:41.473" v="314" actId="2696"/>
        <pc:sldMkLst>
          <pc:docMk/>
          <pc:sldMk cId="2233299919" sldId="886"/>
        </pc:sldMkLst>
      </pc:sldChg>
      <pc:sldChg chg="del">
        <pc:chgData name="Stian Soiland-Reyes" userId="e734ed4c-b3b1-4f2f-b2f9-25d4f678eea5" providerId="ADAL" clId="{1EC871F0-8997-4A42-894E-7EBE7B2336E8}" dt="2023-04-13T15:34:41.473" v="314" actId="2696"/>
        <pc:sldMkLst>
          <pc:docMk/>
          <pc:sldMk cId="45886462" sldId="887"/>
        </pc:sldMkLst>
      </pc:sldChg>
      <pc:sldChg chg="del">
        <pc:chgData name="Stian Soiland-Reyes" userId="e734ed4c-b3b1-4f2f-b2f9-25d4f678eea5" providerId="ADAL" clId="{1EC871F0-8997-4A42-894E-7EBE7B2336E8}" dt="2023-04-12T15:50:51.545" v="134" actId="2696"/>
        <pc:sldMkLst>
          <pc:docMk/>
          <pc:sldMk cId="3789163049" sldId="889"/>
        </pc:sldMkLst>
      </pc:sldChg>
      <pc:sldChg chg="del">
        <pc:chgData name="Stian Soiland-Reyes" userId="e734ed4c-b3b1-4f2f-b2f9-25d4f678eea5" providerId="ADAL" clId="{1EC871F0-8997-4A42-894E-7EBE7B2336E8}" dt="2023-04-12T15:50:51.545" v="134" actId="2696"/>
        <pc:sldMkLst>
          <pc:docMk/>
          <pc:sldMk cId="2653465898" sldId="890"/>
        </pc:sldMkLst>
      </pc:sldChg>
      <pc:sldChg chg="del">
        <pc:chgData name="Stian Soiland-Reyes" userId="e734ed4c-b3b1-4f2f-b2f9-25d4f678eea5" providerId="ADAL" clId="{1EC871F0-8997-4A42-894E-7EBE7B2336E8}" dt="2023-04-12T15:50:51.545" v="134" actId="2696"/>
        <pc:sldMkLst>
          <pc:docMk/>
          <pc:sldMk cId="1811093449" sldId="891"/>
        </pc:sldMkLst>
      </pc:sldChg>
      <pc:sldChg chg="del">
        <pc:chgData name="Stian Soiland-Reyes" userId="e734ed4c-b3b1-4f2f-b2f9-25d4f678eea5" providerId="ADAL" clId="{1EC871F0-8997-4A42-894E-7EBE7B2336E8}" dt="2023-04-12T15:50:51.545" v="134" actId="2696"/>
        <pc:sldMkLst>
          <pc:docMk/>
          <pc:sldMk cId="3700782667" sldId="892"/>
        </pc:sldMkLst>
      </pc:sldChg>
      <pc:sldChg chg="del">
        <pc:chgData name="Stian Soiland-Reyes" userId="e734ed4c-b3b1-4f2f-b2f9-25d4f678eea5" providerId="ADAL" clId="{1EC871F0-8997-4A42-894E-7EBE7B2336E8}" dt="2023-04-12T15:50:51.545" v="134" actId="2696"/>
        <pc:sldMkLst>
          <pc:docMk/>
          <pc:sldMk cId="2569870595" sldId="893"/>
        </pc:sldMkLst>
      </pc:sldChg>
      <pc:sldChg chg="del">
        <pc:chgData name="Stian Soiland-Reyes" userId="e734ed4c-b3b1-4f2f-b2f9-25d4f678eea5" providerId="ADAL" clId="{1EC871F0-8997-4A42-894E-7EBE7B2336E8}" dt="2023-04-13T15:34:41.473" v="314" actId="2696"/>
        <pc:sldMkLst>
          <pc:docMk/>
          <pc:sldMk cId="2014723436" sldId="894"/>
        </pc:sldMkLst>
      </pc:sldChg>
      <pc:sldChg chg="del ord">
        <pc:chgData name="Stian Soiland-Reyes" userId="e734ed4c-b3b1-4f2f-b2f9-25d4f678eea5" providerId="ADAL" clId="{1EC871F0-8997-4A42-894E-7EBE7B2336E8}" dt="2023-04-14T09:30:13.460" v="641" actId="2696"/>
        <pc:sldMkLst>
          <pc:docMk/>
          <pc:sldMk cId="0" sldId="895"/>
        </pc:sldMkLst>
      </pc:sldChg>
      <pc:sldChg chg="addSp delSp modSp new mod modClrScheme modShow chgLayout">
        <pc:chgData name="Stian Soiland-Reyes" userId="e734ed4c-b3b1-4f2f-b2f9-25d4f678eea5" providerId="ADAL" clId="{1EC871F0-8997-4A42-894E-7EBE7B2336E8}" dt="2023-04-14T13:08:16.208" v="5428" actId="729"/>
        <pc:sldMkLst>
          <pc:docMk/>
          <pc:sldMk cId="3289687314" sldId="896"/>
        </pc:sldMkLst>
        <pc:spChg chg="add del mod ord">
          <ac:chgData name="Stian Soiland-Reyes" userId="e734ed4c-b3b1-4f2f-b2f9-25d4f678eea5" providerId="ADAL" clId="{1EC871F0-8997-4A42-894E-7EBE7B2336E8}" dt="2023-04-13T15:22:01.640" v="251" actId="700"/>
          <ac:spMkLst>
            <pc:docMk/>
            <pc:sldMk cId="3289687314" sldId="896"/>
            <ac:spMk id="2" creationId="{3B339471-ED4A-1BFA-9D18-F8D031AC55B5}"/>
          </ac:spMkLst>
        </pc:spChg>
        <pc:spChg chg="add del mod ord">
          <ac:chgData name="Stian Soiland-Reyes" userId="e734ed4c-b3b1-4f2f-b2f9-25d4f678eea5" providerId="ADAL" clId="{1EC871F0-8997-4A42-894E-7EBE7B2336E8}" dt="2023-04-13T15:22:01.640" v="251" actId="700"/>
          <ac:spMkLst>
            <pc:docMk/>
            <pc:sldMk cId="3289687314" sldId="896"/>
            <ac:spMk id="3" creationId="{4F4CD701-71F1-8FB6-4980-83975D483FBD}"/>
          </ac:spMkLst>
        </pc:spChg>
        <pc:spChg chg="add del mod ord">
          <ac:chgData name="Stian Soiland-Reyes" userId="e734ed4c-b3b1-4f2f-b2f9-25d4f678eea5" providerId="ADAL" clId="{1EC871F0-8997-4A42-894E-7EBE7B2336E8}" dt="2023-04-13T15:21:56.653" v="250" actId="700"/>
          <ac:spMkLst>
            <pc:docMk/>
            <pc:sldMk cId="3289687314" sldId="896"/>
            <ac:spMk id="4" creationId="{CEBD61E6-C4B1-E935-0731-2CAA91D6C3A8}"/>
          </ac:spMkLst>
        </pc:spChg>
        <pc:spChg chg="add del mod ord">
          <ac:chgData name="Stian Soiland-Reyes" userId="e734ed4c-b3b1-4f2f-b2f9-25d4f678eea5" providerId="ADAL" clId="{1EC871F0-8997-4A42-894E-7EBE7B2336E8}" dt="2023-04-13T15:21:56.653" v="250" actId="700"/>
          <ac:spMkLst>
            <pc:docMk/>
            <pc:sldMk cId="3289687314" sldId="896"/>
            <ac:spMk id="5" creationId="{1F158EB2-0B04-F06B-E5C1-01D4425DC353}"/>
          </ac:spMkLst>
        </pc:spChg>
        <pc:spChg chg="add mod ord">
          <ac:chgData name="Stian Soiland-Reyes" userId="e734ed4c-b3b1-4f2f-b2f9-25d4f678eea5" providerId="ADAL" clId="{1EC871F0-8997-4A42-894E-7EBE7B2336E8}" dt="2023-04-13T15:40:45.599" v="326"/>
          <ac:spMkLst>
            <pc:docMk/>
            <pc:sldMk cId="3289687314" sldId="896"/>
            <ac:spMk id="6" creationId="{EA8DDE86-842A-A389-E9EB-C30B9D0A8CEE}"/>
          </ac:spMkLst>
        </pc:spChg>
        <pc:spChg chg="add mod ord">
          <ac:chgData name="Stian Soiland-Reyes" userId="e734ed4c-b3b1-4f2f-b2f9-25d4f678eea5" providerId="ADAL" clId="{1EC871F0-8997-4A42-894E-7EBE7B2336E8}" dt="2023-04-13T15:40:45.599" v="326"/>
          <ac:spMkLst>
            <pc:docMk/>
            <pc:sldMk cId="3289687314" sldId="896"/>
            <ac:spMk id="7" creationId="{8C82C086-AAFD-02FF-6485-E916614C37E0}"/>
          </ac:spMkLst>
        </pc:spChg>
      </pc:sldChg>
      <pc:sldChg chg="modSp del">
        <pc:chgData name="Stian Soiland-Reyes" userId="e734ed4c-b3b1-4f2f-b2f9-25d4f678eea5" providerId="ADAL" clId="{1EC871F0-8997-4A42-894E-7EBE7B2336E8}" dt="2023-04-14T10:47:44.105" v="4141" actId="2696"/>
        <pc:sldMkLst>
          <pc:docMk/>
          <pc:sldMk cId="2658718958" sldId="897"/>
        </pc:sldMkLst>
        <pc:spChg chg="mod">
          <ac:chgData name="Stian Soiland-Reyes" userId="e734ed4c-b3b1-4f2f-b2f9-25d4f678eea5" providerId="ADAL" clId="{1EC871F0-8997-4A42-894E-7EBE7B2336E8}" dt="2023-04-13T15:40:45.599" v="326"/>
          <ac:spMkLst>
            <pc:docMk/>
            <pc:sldMk cId="2658718958" sldId="897"/>
            <ac:spMk id="2" creationId="{2303CCF1-A40C-4802-3D8F-0AF6F66888D3}"/>
          </ac:spMkLst>
        </pc:spChg>
        <pc:spChg chg="mod">
          <ac:chgData name="Stian Soiland-Reyes" userId="e734ed4c-b3b1-4f2f-b2f9-25d4f678eea5" providerId="ADAL" clId="{1EC871F0-8997-4A42-894E-7EBE7B2336E8}" dt="2023-04-13T15:40:45.599" v="326"/>
          <ac:spMkLst>
            <pc:docMk/>
            <pc:sldMk cId="2658718958" sldId="897"/>
            <ac:spMk id="3" creationId="{0CBF56CD-44CB-A69C-76C7-7FFA945994EC}"/>
          </ac:spMkLst>
        </pc:spChg>
      </pc:sldChg>
      <pc:sldChg chg="del">
        <pc:chgData name="Stian Soiland-Reyes" userId="e734ed4c-b3b1-4f2f-b2f9-25d4f678eea5" providerId="ADAL" clId="{1EC871F0-8997-4A42-894E-7EBE7B2336E8}" dt="2023-04-14T09:22:21.124" v="517" actId="2696"/>
        <pc:sldMkLst>
          <pc:docMk/>
          <pc:sldMk cId="0" sldId="898"/>
        </pc:sldMkLst>
      </pc:sldChg>
      <pc:sldChg chg="addSp delSp modSp mod ord modClrScheme modShow chgLayout">
        <pc:chgData name="Stian Soiland-Reyes" userId="e734ed4c-b3b1-4f2f-b2f9-25d4f678eea5" providerId="ADAL" clId="{1EC871F0-8997-4A42-894E-7EBE7B2336E8}" dt="2023-04-14T13:43:46.279" v="5910" actId="20577"/>
        <pc:sldMkLst>
          <pc:docMk/>
          <pc:sldMk cId="1321996664" sldId="899"/>
        </pc:sldMkLst>
        <pc:spChg chg="add del mod ord">
          <ac:chgData name="Stian Soiland-Reyes" userId="e734ed4c-b3b1-4f2f-b2f9-25d4f678eea5" providerId="ADAL" clId="{1EC871F0-8997-4A42-894E-7EBE7B2336E8}" dt="2023-04-13T15:49:19.764" v="406" actId="700"/>
          <ac:spMkLst>
            <pc:docMk/>
            <pc:sldMk cId="1321996664" sldId="899"/>
            <ac:spMk id="2" creationId="{6CA9D071-847D-AF23-1790-44F623EF9E6F}"/>
          </ac:spMkLst>
        </pc:spChg>
        <pc:spChg chg="add del mod ord">
          <ac:chgData name="Stian Soiland-Reyes" userId="e734ed4c-b3b1-4f2f-b2f9-25d4f678eea5" providerId="ADAL" clId="{1EC871F0-8997-4A42-894E-7EBE7B2336E8}" dt="2023-04-13T15:49:19.764" v="406" actId="700"/>
          <ac:spMkLst>
            <pc:docMk/>
            <pc:sldMk cId="1321996664" sldId="899"/>
            <ac:spMk id="3" creationId="{9EA0002E-0A5F-334A-A8D1-F22F152EE025}"/>
          </ac:spMkLst>
        </pc:spChg>
        <pc:spChg chg="add del mod ord">
          <ac:chgData name="Stian Soiland-Reyes" userId="e734ed4c-b3b1-4f2f-b2f9-25d4f678eea5" providerId="ADAL" clId="{1EC871F0-8997-4A42-894E-7EBE7B2336E8}" dt="2023-04-13T15:49:19.764" v="406" actId="700"/>
          <ac:spMkLst>
            <pc:docMk/>
            <pc:sldMk cId="1321996664" sldId="899"/>
            <ac:spMk id="4" creationId="{EC8E5A41-A611-A443-A164-4E86FAA1C0A0}"/>
          </ac:spMkLst>
        </pc:spChg>
        <pc:spChg chg="mod ord">
          <ac:chgData name="Stian Soiland-Reyes" userId="e734ed4c-b3b1-4f2f-b2f9-25d4f678eea5" providerId="ADAL" clId="{1EC871F0-8997-4A42-894E-7EBE7B2336E8}" dt="2023-04-14T13:43:46.279" v="5910" actId="20577"/>
          <ac:spMkLst>
            <pc:docMk/>
            <pc:sldMk cId="1321996664" sldId="899"/>
            <ac:spMk id="5" creationId="{812DB89D-D10A-C5F6-E754-7C8442536E0C}"/>
          </ac:spMkLst>
        </pc:spChg>
        <pc:spChg chg="add mod">
          <ac:chgData name="Stian Soiland-Reyes" userId="e734ed4c-b3b1-4f2f-b2f9-25d4f678eea5" providerId="ADAL" clId="{1EC871F0-8997-4A42-894E-7EBE7B2336E8}" dt="2023-04-14T13:34:33.232" v="5864" actId="1076"/>
          <ac:spMkLst>
            <pc:docMk/>
            <pc:sldMk cId="1321996664" sldId="899"/>
            <ac:spMk id="6" creationId="{8ECDD53A-1BA7-93CA-7683-820D8B261912}"/>
          </ac:spMkLst>
        </pc:spChg>
        <pc:spChg chg="add del mod ord">
          <ac:chgData name="Stian Soiland-Reyes" userId="e734ed4c-b3b1-4f2f-b2f9-25d4f678eea5" providerId="ADAL" clId="{1EC871F0-8997-4A42-894E-7EBE7B2336E8}" dt="2023-04-13T15:49:18.482" v="404" actId="700"/>
          <ac:spMkLst>
            <pc:docMk/>
            <pc:sldMk cId="1321996664" sldId="899"/>
            <ac:spMk id="6" creationId="{DCF7ED01-354B-DAEA-855D-ECB65E556237}"/>
          </ac:spMkLst>
        </pc:spChg>
        <pc:spChg chg="mod ord">
          <ac:chgData name="Stian Soiland-Reyes" userId="e734ed4c-b3b1-4f2f-b2f9-25d4f678eea5" providerId="ADAL" clId="{1EC871F0-8997-4A42-894E-7EBE7B2336E8}" dt="2023-04-14T09:34:02.720" v="673" actId="1076"/>
          <ac:spMkLst>
            <pc:docMk/>
            <pc:sldMk cId="1321996664" sldId="899"/>
            <ac:spMk id="10" creationId="{15EA2C27-2301-B04E-9D0A-563869E400E8}"/>
          </ac:spMkLst>
        </pc:spChg>
        <pc:spChg chg="add mod">
          <ac:chgData name="Stian Soiland-Reyes" userId="e734ed4c-b3b1-4f2f-b2f9-25d4f678eea5" providerId="ADAL" clId="{1EC871F0-8997-4A42-894E-7EBE7B2336E8}" dt="2023-04-13T15:50:17.222" v="409" actId="1076"/>
          <ac:spMkLst>
            <pc:docMk/>
            <pc:sldMk cId="1321996664" sldId="899"/>
            <ac:spMk id="11" creationId="{FCBA5977-F8D2-F507-4E80-DADCC8211E42}"/>
          </ac:spMkLst>
        </pc:spChg>
        <pc:spChg chg="add mod">
          <ac:chgData name="Stian Soiland-Reyes" userId="e734ed4c-b3b1-4f2f-b2f9-25d4f678eea5" providerId="ADAL" clId="{1EC871F0-8997-4A42-894E-7EBE7B2336E8}" dt="2023-04-14T13:43:29.108" v="5905" actId="1035"/>
          <ac:spMkLst>
            <pc:docMk/>
            <pc:sldMk cId="1321996664" sldId="899"/>
            <ac:spMk id="14" creationId="{7B2B6FCE-6950-8505-38E6-14B8E4E6FB1A}"/>
          </ac:spMkLst>
        </pc:spChg>
        <pc:spChg chg="del mod">
          <ac:chgData name="Stian Soiland-Reyes" userId="e734ed4c-b3b1-4f2f-b2f9-25d4f678eea5" providerId="ADAL" clId="{1EC871F0-8997-4A42-894E-7EBE7B2336E8}" dt="2023-04-14T09:34:23.581" v="679" actId="478"/>
          <ac:spMkLst>
            <pc:docMk/>
            <pc:sldMk cId="1321996664" sldId="899"/>
            <ac:spMk id="14" creationId="{AC433C7B-F287-B808-68BE-04CBD0C15057}"/>
          </ac:spMkLst>
        </pc:spChg>
        <pc:picChg chg="mod">
          <ac:chgData name="Stian Soiland-Reyes" userId="e734ed4c-b3b1-4f2f-b2f9-25d4f678eea5" providerId="ADAL" clId="{1EC871F0-8997-4A42-894E-7EBE7B2336E8}" dt="2023-04-14T13:33:09.934" v="5835" actId="14100"/>
          <ac:picMkLst>
            <pc:docMk/>
            <pc:sldMk cId="1321996664" sldId="899"/>
            <ac:picMk id="7" creationId="{D2BCCBBE-B2ED-A4BB-EA73-E7A98D7DAF05}"/>
          </ac:picMkLst>
        </pc:picChg>
        <pc:picChg chg="add mod">
          <ac:chgData name="Stian Soiland-Reyes" userId="e734ed4c-b3b1-4f2f-b2f9-25d4f678eea5" providerId="ADAL" clId="{1EC871F0-8997-4A42-894E-7EBE7B2336E8}" dt="2023-04-14T09:33:25.464" v="665" actId="14100"/>
          <ac:picMkLst>
            <pc:docMk/>
            <pc:sldMk cId="1321996664" sldId="899"/>
            <ac:picMk id="8" creationId="{FA9551B0-1D32-5F2F-2935-2C3EF79321BA}"/>
          </ac:picMkLst>
        </pc:picChg>
        <pc:picChg chg="mod">
          <ac:chgData name="Stian Soiland-Reyes" userId="e734ed4c-b3b1-4f2f-b2f9-25d4f678eea5" providerId="ADAL" clId="{1EC871F0-8997-4A42-894E-7EBE7B2336E8}" dt="2023-04-14T09:33:38.980" v="667" actId="14100"/>
          <ac:picMkLst>
            <pc:docMk/>
            <pc:sldMk cId="1321996664" sldId="899"/>
            <ac:picMk id="9" creationId="{7D035B1D-1B32-F0FD-03A9-297FA64CEA85}"/>
          </ac:picMkLst>
        </pc:picChg>
        <pc:picChg chg="mod">
          <ac:chgData name="Stian Soiland-Reyes" userId="e734ed4c-b3b1-4f2f-b2f9-25d4f678eea5" providerId="ADAL" clId="{1EC871F0-8997-4A42-894E-7EBE7B2336E8}" dt="2023-04-14T09:33:55.988" v="671" actId="1076"/>
          <ac:picMkLst>
            <pc:docMk/>
            <pc:sldMk cId="1321996664" sldId="899"/>
            <ac:picMk id="12" creationId="{C612858D-5904-82D3-3804-DE78F4D2460E}"/>
          </ac:picMkLst>
        </pc:picChg>
        <pc:cxnChg chg="add mod">
          <ac:chgData name="Stian Soiland-Reyes" userId="e734ed4c-b3b1-4f2f-b2f9-25d4f678eea5" providerId="ADAL" clId="{1EC871F0-8997-4A42-894E-7EBE7B2336E8}" dt="2023-04-14T13:34:30.995" v="5863" actId="14100"/>
          <ac:cxnSpMkLst>
            <pc:docMk/>
            <pc:sldMk cId="1321996664" sldId="899"/>
            <ac:cxnSpMk id="3" creationId="{C196E53C-FBAF-B5E0-9E2A-6DB834E3F478}"/>
          </ac:cxnSpMkLst>
        </pc:cxnChg>
      </pc:sldChg>
      <pc:sldChg chg="addSp delSp modSp mod modClrScheme chgLayout">
        <pc:chgData name="Stian Soiland-Reyes" userId="e734ed4c-b3b1-4f2f-b2f9-25d4f678eea5" providerId="ADAL" clId="{1EC871F0-8997-4A42-894E-7EBE7B2336E8}" dt="2023-04-14T13:31:33.660" v="5834" actId="403"/>
        <pc:sldMkLst>
          <pc:docMk/>
          <pc:sldMk cId="0" sldId="900"/>
        </pc:sldMkLst>
        <pc:spChg chg="add del mod ord">
          <ac:chgData name="Stian Soiland-Reyes" userId="e734ed4c-b3b1-4f2f-b2f9-25d4f678eea5" providerId="ADAL" clId="{1EC871F0-8997-4A42-894E-7EBE7B2336E8}" dt="2023-04-14T09:38:03.243" v="780" actId="478"/>
          <ac:spMkLst>
            <pc:docMk/>
            <pc:sldMk cId="0" sldId="900"/>
            <ac:spMk id="2" creationId="{DCEC9760-0041-62FD-0DCC-C9A353442AE1}"/>
          </ac:spMkLst>
        </pc:spChg>
        <pc:spChg chg="add del mod ord">
          <ac:chgData name="Stian Soiland-Reyes" userId="e734ed4c-b3b1-4f2f-b2f9-25d4f678eea5" providerId="ADAL" clId="{1EC871F0-8997-4A42-894E-7EBE7B2336E8}" dt="2023-04-13T15:47:58.644" v="381" actId="478"/>
          <ac:spMkLst>
            <pc:docMk/>
            <pc:sldMk cId="0" sldId="900"/>
            <ac:spMk id="3" creationId="{2377448C-EC3C-B0EC-5486-E652A755FF94}"/>
          </ac:spMkLst>
        </pc:spChg>
        <pc:spChg chg="add mod">
          <ac:chgData name="Stian Soiland-Reyes" userId="e734ed4c-b3b1-4f2f-b2f9-25d4f678eea5" providerId="ADAL" clId="{1EC871F0-8997-4A42-894E-7EBE7B2336E8}" dt="2023-04-14T10:58:09.931" v="4247" actId="1076"/>
          <ac:spMkLst>
            <pc:docMk/>
            <pc:sldMk cId="0" sldId="900"/>
            <ac:spMk id="4" creationId="{DAD5F558-5999-3E0F-50DC-34F5A018E758}"/>
          </ac:spMkLst>
        </pc:spChg>
        <pc:spChg chg="mod">
          <ac:chgData name="Stian Soiland-Reyes" userId="e734ed4c-b3b1-4f2f-b2f9-25d4f678eea5" providerId="ADAL" clId="{1EC871F0-8997-4A42-894E-7EBE7B2336E8}" dt="2023-04-14T13:31:33.660" v="5834" actId="403"/>
          <ac:spMkLst>
            <pc:docMk/>
            <pc:sldMk cId="0" sldId="900"/>
            <ac:spMk id="40" creationId="{71F11E51-21CB-372C-6AAD-246437AA1064}"/>
          </ac:spMkLst>
        </pc:spChg>
        <pc:spChg chg="del mod">
          <ac:chgData name="Stian Soiland-Reyes" userId="e734ed4c-b3b1-4f2f-b2f9-25d4f678eea5" providerId="ADAL" clId="{1EC871F0-8997-4A42-894E-7EBE7B2336E8}" dt="2023-04-14T09:37:37.655" v="771" actId="478"/>
          <ac:spMkLst>
            <pc:docMk/>
            <pc:sldMk cId="0" sldId="900"/>
            <ac:spMk id="149" creationId="{46614086-B74F-6CA6-4B81-D789BF51250F}"/>
          </ac:spMkLst>
        </pc:spChg>
        <pc:spChg chg="mod ord">
          <ac:chgData name="Stian Soiland-Reyes" userId="e734ed4c-b3b1-4f2f-b2f9-25d4f678eea5" providerId="ADAL" clId="{1EC871F0-8997-4A42-894E-7EBE7B2336E8}" dt="2023-04-14T12:43:53.329" v="5304" actId="1076"/>
          <ac:spMkLst>
            <pc:docMk/>
            <pc:sldMk cId="0" sldId="900"/>
            <ac:spMk id="189" creationId="{00000000-0000-0000-0000-000000000000}"/>
          </ac:spMkLst>
        </pc:spChg>
        <pc:grpChg chg="mod">
          <ac:chgData name="Stian Soiland-Reyes" userId="e734ed4c-b3b1-4f2f-b2f9-25d4f678eea5" providerId="ADAL" clId="{1EC871F0-8997-4A42-894E-7EBE7B2336E8}" dt="2023-04-14T12:43:13.591" v="5296" actId="14100"/>
          <ac:grpSpMkLst>
            <pc:docMk/>
            <pc:sldMk cId="0" sldId="900"/>
            <ac:grpSpMk id="5" creationId="{28DEC5B6-F8A5-E46B-ECA0-BA1DF67C5622}"/>
          </ac:grpSpMkLst>
        </pc:grpChg>
      </pc:sldChg>
      <pc:sldChg chg="modSp mod">
        <pc:chgData name="Stian Soiland-Reyes" userId="e734ed4c-b3b1-4f2f-b2f9-25d4f678eea5" providerId="ADAL" clId="{1EC871F0-8997-4A42-894E-7EBE7B2336E8}" dt="2023-04-14T10:02:09.537" v="2538" actId="404"/>
        <pc:sldMkLst>
          <pc:docMk/>
          <pc:sldMk cId="1871597496" sldId="901"/>
        </pc:sldMkLst>
        <pc:spChg chg="mod">
          <ac:chgData name="Stian Soiland-Reyes" userId="e734ed4c-b3b1-4f2f-b2f9-25d4f678eea5" providerId="ADAL" clId="{1EC871F0-8997-4A42-894E-7EBE7B2336E8}" dt="2023-04-14T10:02:09.537" v="2538" actId="404"/>
          <ac:spMkLst>
            <pc:docMk/>
            <pc:sldMk cId="1871597496" sldId="901"/>
            <ac:spMk id="7" creationId="{0EB8FD19-4B4A-59FF-7A7F-91C9E1E16413}"/>
          </ac:spMkLst>
        </pc:spChg>
      </pc:sldChg>
      <pc:sldChg chg="add del">
        <pc:chgData name="Stian Soiland-Reyes" userId="e734ed4c-b3b1-4f2f-b2f9-25d4f678eea5" providerId="ADAL" clId="{1EC871F0-8997-4A42-894E-7EBE7B2336E8}" dt="2023-04-13T15:42:59.968" v="346"/>
        <pc:sldMkLst>
          <pc:docMk/>
          <pc:sldMk cId="2571453062" sldId="901"/>
        </pc:sldMkLst>
      </pc:sldChg>
      <pc:sldChg chg="add">
        <pc:chgData name="Stian Soiland-Reyes" userId="e734ed4c-b3b1-4f2f-b2f9-25d4f678eea5" providerId="ADAL" clId="{1EC871F0-8997-4A42-894E-7EBE7B2336E8}" dt="2023-04-13T15:44:16.010" v="357"/>
        <pc:sldMkLst>
          <pc:docMk/>
          <pc:sldMk cId="1374633601" sldId="902"/>
        </pc:sldMkLst>
      </pc:sldChg>
      <pc:sldChg chg="addSp delSp modSp add mod">
        <pc:chgData name="Stian Soiland-Reyes" userId="e734ed4c-b3b1-4f2f-b2f9-25d4f678eea5" providerId="ADAL" clId="{1EC871F0-8997-4A42-894E-7EBE7B2336E8}" dt="2023-04-14T10:43:42.655" v="4112" actId="1076"/>
        <pc:sldMkLst>
          <pc:docMk/>
          <pc:sldMk cId="2575759646" sldId="903"/>
        </pc:sldMkLst>
        <pc:picChg chg="add mod">
          <ac:chgData name="Stian Soiland-Reyes" userId="e734ed4c-b3b1-4f2f-b2f9-25d4f678eea5" providerId="ADAL" clId="{1EC871F0-8997-4A42-894E-7EBE7B2336E8}" dt="2023-04-13T15:44:41.580" v="361"/>
          <ac:picMkLst>
            <pc:docMk/>
            <pc:sldMk cId="2575759646" sldId="903"/>
            <ac:picMk id="3" creationId="{55FBC8FC-A2B3-B694-3D38-DF80C8E4A5E5}"/>
          </ac:picMkLst>
        </pc:picChg>
        <pc:picChg chg="add mod">
          <ac:chgData name="Stian Soiland-Reyes" userId="e734ed4c-b3b1-4f2f-b2f9-25d4f678eea5" providerId="ADAL" clId="{1EC871F0-8997-4A42-894E-7EBE7B2336E8}" dt="2023-04-14T10:43:42.655" v="4112" actId="1076"/>
          <ac:picMkLst>
            <pc:docMk/>
            <pc:sldMk cId="2575759646" sldId="903"/>
            <ac:picMk id="5" creationId="{1C80D681-C038-1302-9CFA-D43184F919F5}"/>
          </ac:picMkLst>
        </pc:picChg>
        <pc:picChg chg="del">
          <ac:chgData name="Stian Soiland-Reyes" userId="e734ed4c-b3b1-4f2f-b2f9-25d4f678eea5" providerId="ADAL" clId="{1EC871F0-8997-4A42-894E-7EBE7B2336E8}" dt="2023-04-13T15:44:41.393" v="360" actId="478"/>
          <ac:picMkLst>
            <pc:docMk/>
            <pc:sldMk cId="2575759646" sldId="903"/>
            <ac:picMk id="545" creationId="{A4D6B96E-D1DB-C73D-D267-AFDAA67DEC39}"/>
          </ac:picMkLst>
        </pc:picChg>
      </pc:sldChg>
      <pc:sldChg chg="modSp add mod">
        <pc:chgData name="Stian Soiland-Reyes" userId="e734ed4c-b3b1-4f2f-b2f9-25d4f678eea5" providerId="ADAL" clId="{1EC871F0-8997-4A42-894E-7EBE7B2336E8}" dt="2023-04-14T10:48:15.919" v="4145" actId="20577"/>
        <pc:sldMkLst>
          <pc:docMk/>
          <pc:sldMk cId="2936530613" sldId="904"/>
        </pc:sldMkLst>
        <pc:spChg chg="mod">
          <ac:chgData name="Stian Soiland-Reyes" userId="e734ed4c-b3b1-4f2f-b2f9-25d4f678eea5" providerId="ADAL" clId="{1EC871F0-8997-4A42-894E-7EBE7B2336E8}" dt="2023-04-14T10:48:15.919" v="4145" actId="20577"/>
          <ac:spMkLst>
            <pc:docMk/>
            <pc:sldMk cId="2936530613" sldId="904"/>
            <ac:spMk id="37" creationId="{6E2BAD01-BDF9-D328-22B5-8AC2A710AFB9}"/>
          </ac:spMkLst>
        </pc:spChg>
      </pc:sldChg>
      <pc:sldChg chg="addSp delSp modSp new mod modClrScheme chgLayout">
        <pc:chgData name="Stian Soiland-Reyes" userId="e734ed4c-b3b1-4f2f-b2f9-25d4f678eea5" providerId="ADAL" clId="{1EC871F0-8997-4A42-894E-7EBE7B2336E8}" dt="2023-04-14T10:00:18.485" v="2526" actId="20577"/>
        <pc:sldMkLst>
          <pc:docMk/>
          <pc:sldMk cId="3222798625" sldId="905"/>
        </pc:sldMkLst>
        <pc:spChg chg="mod ord">
          <ac:chgData name="Stian Soiland-Reyes" userId="e734ed4c-b3b1-4f2f-b2f9-25d4f678eea5" providerId="ADAL" clId="{1EC871F0-8997-4A42-894E-7EBE7B2336E8}" dt="2023-04-14T09:59:33.167" v="2447" actId="20577"/>
          <ac:spMkLst>
            <pc:docMk/>
            <pc:sldMk cId="3222798625" sldId="905"/>
            <ac:spMk id="2" creationId="{4ED45D26-9BB0-CB28-5AFD-BD6D679D4495}"/>
          </ac:spMkLst>
        </pc:spChg>
        <pc:spChg chg="del mod ord">
          <ac:chgData name="Stian Soiland-Reyes" userId="e734ed4c-b3b1-4f2f-b2f9-25d4f678eea5" providerId="ADAL" clId="{1EC871F0-8997-4A42-894E-7EBE7B2336E8}" dt="2023-04-14T09:12:26.739" v="459" actId="700"/>
          <ac:spMkLst>
            <pc:docMk/>
            <pc:sldMk cId="3222798625" sldId="905"/>
            <ac:spMk id="3" creationId="{EDA9A281-36DB-5B3C-5F8F-EF45EECA7EF0}"/>
          </ac:spMkLst>
        </pc:spChg>
        <pc:spChg chg="mod ord">
          <ac:chgData name="Stian Soiland-Reyes" userId="e734ed4c-b3b1-4f2f-b2f9-25d4f678eea5" providerId="ADAL" clId="{1EC871F0-8997-4A42-894E-7EBE7B2336E8}" dt="2023-04-14T09:12:26.739" v="459" actId="700"/>
          <ac:spMkLst>
            <pc:docMk/>
            <pc:sldMk cId="3222798625" sldId="905"/>
            <ac:spMk id="4" creationId="{B381424B-CF41-69D5-1A13-18095ECF6329}"/>
          </ac:spMkLst>
        </pc:spChg>
        <pc:spChg chg="add mod ord">
          <ac:chgData name="Stian Soiland-Reyes" userId="e734ed4c-b3b1-4f2f-b2f9-25d4f678eea5" providerId="ADAL" clId="{1EC871F0-8997-4A42-894E-7EBE7B2336E8}" dt="2023-04-14T10:00:18.485" v="2526" actId="20577"/>
          <ac:spMkLst>
            <pc:docMk/>
            <pc:sldMk cId="3222798625" sldId="905"/>
            <ac:spMk id="5" creationId="{117693B8-0678-C832-71C2-081E472500AD}"/>
          </ac:spMkLst>
        </pc:spChg>
      </pc:sldChg>
      <pc:sldChg chg="addSp delSp modSp new mod modClrScheme chgLayout">
        <pc:chgData name="Stian Soiland-Reyes" userId="e734ed4c-b3b1-4f2f-b2f9-25d4f678eea5" providerId="ADAL" clId="{1EC871F0-8997-4A42-894E-7EBE7B2336E8}" dt="2023-04-14T13:27:42.391" v="5832" actId="6549"/>
        <pc:sldMkLst>
          <pc:docMk/>
          <pc:sldMk cId="1391390287" sldId="906"/>
        </pc:sldMkLst>
        <pc:spChg chg="add del mod ord">
          <ac:chgData name="Stian Soiland-Reyes" userId="e734ed4c-b3b1-4f2f-b2f9-25d4f678eea5" providerId="ADAL" clId="{1EC871F0-8997-4A42-894E-7EBE7B2336E8}" dt="2023-04-14T09:19:19.220" v="487" actId="700"/>
          <ac:spMkLst>
            <pc:docMk/>
            <pc:sldMk cId="1391390287" sldId="906"/>
            <ac:spMk id="2" creationId="{C7904655-EF58-5C76-ED11-02490A8B749D}"/>
          </ac:spMkLst>
        </pc:spChg>
        <pc:spChg chg="add del mod ord">
          <ac:chgData name="Stian Soiland-Reyes" userId="e734ed4c-b3b1-4f2f-b2f9-25d4f678eea5" providerId="ADAL" clId="{1EC871F0-8997-4A42-894E-7EBE7B2336E8}" dt="2023-04-14T09:19:19.220" v="487" actId="700"/>
          <ac:spMkLst>
            <pc:docMk/>
            <pc:sldMk cId="1391390287" sldId="906"/>
            <ac:spMk id="3" creationId="{D4C7C4FE-CC53-4419-0474-62E7CCA66BCC}"/>
          </ac:spMkLst>
        </pc:spChg>
        <pc:spChg chg="add del mod ord">
          <ac:chgData name="Stian Soiland-Reyes" userId="e734ed4c-b3b1-4f2f-b2f9-25d4f678eea5" providerId="ADAL" clId="{1EC871F0-8997-4A42-894E-7EBE7B2336E8}" dt="2023-04-14T09:19:23.415" v="488" actId="700"/>
          <ac:spMkLst>
            <pc:docMk/>
            <pc:sldMk cId="1391390287" sldId="906"/>
            <ac:spMk id="4" creationId="{7361F407-088A-1F9E-25AE-DC261B8C023A}"/>
          </ac:spMkLst>
        </pc:spChg>
        <pc:spChg chg="add del mod ord">
          <ac:chgData name="Stian Soiland-Reyes" userId="e734ed4c-b3b1-4f2f-b2f9-25d4f678eea5" providerId="ADAL" clId="{1EC871F0-8997-4A42-894E-7EBE7B2336E8}" dt="2023-04-14T09:19:23.415" v="488" actId="700"/>
          <ac:spMkLst>
            <pc:docMk/>
            <pc:sldMk cId="1391390287" sldId="906"/>
            <ac:spMk id="5" creationId="{D3F24F9C-A1E6-1EAB-9FC5-73E7C764791A}"/>
          </ac:spMkLst>
        </pc:spChg>
        <pc:spChg chg="add mod ord">
          <ac:chgData name="Stian Soiland-Reyes" userId="e734ed4c-b3b1-4f2f-b2f9-25d4f678eea5" providerId="ADAL" clId="{1EC871F0-8997-4A42-894E-7EBE7B2336E8}" dt="2023-04-14T10:19:56.643" v="3525" actId="20577"/>
          <ac:spMkLst>
            <pc:docMk/>
            <pc:sldMk cId="1391390287" sldId="906"/>
            <ac:spMk id="6" creationId="{2D217662-9073-A111-2050-71DB9923BECA}"/>
          </ac:spMkLst>
        </pc:spChg>
        <pc:spChg chg="add mod ord">
          <ac:chgData name="Stian Soiland-Reyes" userId="e734ed4c-b3b1-4f2f-b2f9-25d4f678eea5" providerId="ADAL" clId="{1EC871F0-8997-4A42-894E-7EBE7B2336E8}" dt="2023-04-14T13:27:42.391" v="5832" actId="6549"/>
          <ac:spMkLst>
            <pc:docMk/>
            <pc:sldMk cId="1391390287" sldId="906"/>
            <ac:spMk id="7" creationId="{37B6CBEB-DEA4-B072-9BD9-C6AE138B14AA}"/>
          </ac:spMkLst>
        </pc:spChg>
      </pc:sldChg>
      <pc:sldChg chg="addSp delSp modSp new del mod">
        <pc:chgData name="Stian Soiland-Reyes" userId="e734ed4c-b3b1-4f2f-b2f9-25d4f678eea5" providerId="ADAL" clId="{1EC871F0-8997-4A42-894E-7EBE7B2336E8}" dt="2023-04-14T10:57:03.164" v="4242" actId="2696"/>
        <pc:sldMkLst>
          <pc:docMk/>
          <pc:sldMk cId="3303001139" sldId="907"/>
        </pc:sldMkLst>
        <pc:spChg chg="mod">
          <ac:chgData name="Stian Soiland-Reyes" userId="e734ed4c-b3b1-4f2f-b2f9-25d4f678eea5" providerId="ADAL" clId="{1EC871F0-8997-4A42-894E-7EBE7B2336E8}" dt="2023-04-14T09:35:26.570" v="684" actId="1076"/>
          <ac:spMkLst>
            <pc:docMk/>
            <pc:sldMk cId="3303001139" sldId="907"/>
            <ac:spMk id="2" creationId="{FE3E9BD1-44AA-4113-F72A-223D69DEC61D}"/>
          </ac:spMkLst>
        </pc:spChg>
        <pc:spChg chg="del mod">
          <ac:chgData name="Stian Soiland-Reyes" userId="e734ed4c-b3b1-4f2f-b2f9-25d4f678eea5" providerId="ADAL" clId="{1EC871F0-8997-4A42-894E-7EBE7B2336E8}" dt="2023-04-14T09:35:24.081" v="683" actId="478"/>
          <ac:spMkLst>
            <pc:docMk/>
            <pc:sldMk cId="3303001139" sldId="907"/>
            <ac:spMk id="3" creationId="{CCC157B0-2E07-C7C0-5C8F-D950A9F6D20C}"/>
          </ac:spMkLst>
        </pc:spChg>
        <pc:picChg chg="add mod">
          <ac:chgData name="Stian Soiland-Reyes" userId="e734ed4c-b3b1-4f2f-b2f9-25d4f678eea5" providerId="ADAL" clId="{1EC871F0-8997-4A42-894E-7EBE7B2336E8}" dt="2023-04-14T09:36:12.910" v="689" actId="1076"/>
          <ac:picMkLst>
            <pc:docMk/>
            <pc:sldMk cId="3303001139" sldId="907"/>
            <ac:picMk id="4" creationId="{95CB110F-703D-7FF8-D68B-8C1B219A4CC5}"/>
          </ac:picMkLst>
        </pc:picChg>
      </pc:sldChg>
      <pc:sldChg chg="new del">
        <pc:chgData name="Stian Soiland-Reyes" userId="e734ed4c-b3b1-4f2f-b2f9-25d4f678eea5" providerId="ADAL" clId="{1EC871F0-8997-4A42-894E-7EBE7B2336E8}" dt="2023-04-14T09:31:29.389" v="651" actId="2696"/>
        <pc:sldMkLst>
          <pc:docMk/>
          <pc:sldMk cId="3718730707" sldId="907"/>
        </pc:sldMkLst>
      </pc:sldChg>
      <pc:sldChg chg="addSp delSp modSp new mod modClrScheme modShow chgLayout">
        <pc:chgData name="Stian Soiland-Reyes" userId="e734ed4c-b3b1-4f2f-b2f9-25d4f678eea5" providerId="ADAL" clId="{1EC871F0-8997-4A42-894E-7EBE7B2336E8}" dt="2023-04-14T13:23:43.064" v="5789" actId="729"/>
        <pc:sldMkLst>
          <pc:docMk/>
          <pc:sldMk cId="880219450" sldId="908"/>
        </pc:sldMkLst>
        <pc:spChg chg="del mod ord">
          <ac:chgData name="Stian Soiland-Reyes" userId="e734ed4c-b3b1-4f2f-b2f9-25d4f678eea5" providerId="ADAL" clId="{1EC871F0-8997-4A42-894E-7EBE7B2336E8}" dt="2023-04-14T09:40:17.581" v="784" actId="700"/>
          <ac:spMkLst>
            <pc:docMk/>
            <pc:sldMk cId="880219450" sldId="908"/>
            <ac:spMk id="2" creationId="{193E2B8E-0AAE-E9A5-F3E2-4B88B715CB98}"/>
          </ac:spMkLst>
        </pc:spChg>
        <pc:spChg chg="del mod ord">
          <ac:chgData name="Stian Soiland-Reyes" userId="e734ed4c-b3b1-4f2f-b2f9-25d4f678eea5" providerId="ADAL" clId="{1EC871F0-8997-4A42-894E-7EBE7B2336E8}" dt="2023-04-14T09:40:17.581" v="784" actId="700"/>
          <ac:spMkLst>
            <pc:docMk/>
            <pc:sldMk cId="880219450" sldId="908"/>
            <ac:spMk id="3" creationId="{C6FE16D4-ADB8-0D93-60CE-73BF8581098A}"/>
          </ac:spMkLst>
        </pc:spChg>
        <pc:spChg chg="add mod ord">
          <ac:chgData name="Stian Soiland-Reyes" userId="e734ed4c-b3b1-4f2f-b2f9-25d4f678eea5" providerId="ADAL" clId="{1EC871F0-8997-4A42-894E-7EBE7B2336E8}" dt="2023-04-14T09:40:20.951" v="801" actId="20577"/>
          <ac:spMkLst>
            <pc:docMk/>
            <pc:sldMk cId="880219450" sldId="908"/>
            <ac:spMk id="4" creationId="{BDABD2CD-300E-72E4-BB32-95F256F9BC43}"/>
          </ac:spMkLst>
        </pc:spChg>
        <pc:spChg chg="add mod ord">
          <ac:chgData name="Stian Soiland-Reyes" userId="e734ed4c-b3b1-4f2f-b2f9-25d4f678eea5" providerId="ADAL" clId="{1EC871F0-8997-4A42-894E-7EBE7B2336E8}" dt="2023-04-14T09:40:17.581" v="784" actId="700"/>
          <ac:spMkLst>
            <pc:docMk/>
            <pc:sldMk cId="880219450" sldId="908"/>
            <ac:spMk id="5" creationId="{2938038D-8F72-E76C-44AB-BA78152872B6}"/>
          </ac:spMkLst>
        </pc:spChg>
      </pc:sldChg>
      <pc:sldChg chg="addSp delSp modSp new mod modClrScheme chgLayout">
        <pc:chgData name="Stian Soiland-Reyes" userId="e734ed4c-b3b1-4f2f-b2f9-25d4f678eea5" providerId="ADAL" clId="{1EC871F0-8997-4A42-894E-7EBE7B2336E8}" dt="2023-04-14T09:36:57.522" v="768" actId="20577"/>
        <pc:sldMkLst>
          <pc:docMk/>
          <pc:sldMk cId="3586097724" sldId="909"/>
        </pc:sldMkLst>
        <pc:spChg chg="del mod ord">
          <ac:chgData name="Stian Soiland-Reyes" userId="e734ed4c-b3b1-4f2f-b2f9-25d4f678eea5" providerId="ADAL" clId="{1EC871F0-8997-4A42-894E-7EBE7B2336E8}" dt="2023-04-14T09:36:35.437" v="692" actId="700"/>
          <ac:spMkLst>
            <pc:docMk/>
            <pc:sldMk cId="3586097724" sldId="909"/>
            <ac:spMk id="2" creationId="{9326E01F-9E60-B882-E707-9028176398C4}"/>
          </ac:spMkLst>
        </pc:spChg>
        <pc:spChg chg="del mod ord">
          <ac:chgData name="Stian Soiland-Reyes" userId="e734ed4c-b3b1-4f2f-b2f9-25d4f678eea5" providerId="ADAL" clId="{1EC871F0-8997-4A42-894E-7EBE7B2336E8}" dt="2023-04-14T09:36:35.437" v="692" actId="700"/>
          <ac:spMkLst>
            <pc:docMk/>
            <pc:sldMk cId="3586097724" sldId="909"/>
            <ac:spMk id="3" creationId="{FCD90EB5-1A57-3EFF-2251-9879058EB499}"/>
          </ac:spMkLst>
        </pc:spChg>
        <pc:spChg chg="add mod ord">
          <ac:chgData name="Stian Soiland-Reyes" userId="e734ed4c-b3b1-4f2f-b2f9-25d4f678eea5" providerId="ADAL" clId="{1EC871F0-8997-4A42-894E-7EBE7B2336E8}" dt="2023-04-14T09:36:57.522" v="768" actId="20577"/>
          <ac:spMkLst>
            <pc:docMk/>
            <pc:sldMk cId="3586097724" sldId="909"/>
            <ac:spMk id="4" creationId="{7D432FDC-8862-7A78-58ED-6DB24F278D54}"/>
          </ac:spMkLst>
        </pc:spChg>
        <pc:spChg chg="add mod ord">
          <ac:chgData name="Stian Soiland-Reyes" userId="e734ed4c-b3b1-4f2f-b2f9-25d4f678eea5" providerId="ADAL" clId="{1EC871F0-8997-4A42-894E-7EBE7B2336E8}" dt="2023-04-14T09:36:35.437" v="692" actId="700"/>
          <ac:spMkLst>
            <pc:docMk/>
            <pc:sldMk cId="3586097724" sldId="909"/>
            <ac:spMk id="5" creationId="{70009A37-3983-83B6-3EAD-9A68D2125F42}"/>
          </ac:spMkLst>
        </pc:spChg>
      </pc:sldChg>
      <pc:sldChg chg="add">
        <pc:chgData name="Stian Soiland-Reyes" userId="e734ed4c-b3b1-4f2f-b2f9-25d4f678eea5" providerId="ADAL" clId="{1EC871F0-8997-4A42-894E-7EBE7B2336E8}" dt="2023-04-14T09:39:33.232" v="781"/>
        <pc:sldMkLst>
          <pc:docMk/>
          <pc:sldMk cId="2220446546" sldId="910"/>
        </pc:sldMkLst>
      </pc:sldChg>
      <pc:sldChg chg="addSp delSp modSp new mod modClrScheme modShow chgLayout">
        <pc:chgData name="Stian Soiland-Reyes" userId="e734ed4c-b3b1-4f2f-b2f9-25d4f678eea5" providerId="ADAL" clId="{1EC871F0-8997-4A42-894E-7EBE7B2336E8}" dt="2023-04-14T13:23:40.218" v="5788" actId="729"/>
        <pc:sldMkLst>
          <pc:docMk/>
          <pc:sldMk cId="1023480720" sldId="911"/>
        </pc:sldMkLst>
        <pc:spChg chg="del mod ord">
          <ac:chgData name="Stian Soiland-Reyes" userId="e734ed4c-b3b1-4f2f-b2f9-25d4f678eea5" providerId="ADAL" clId="{1EC871F0-8997-4A42-894E-7EBE7B2336E8}" dt="2023-04-14T09:40:35.158" v="803" actId="700"/>
          <ac:spMkLst>
            <pc:docMk/>
            <pc:sldMk cId="1023480720" sldId="911"/>
            <ac:spMk id="2" creationId="{50F9A437-4504-3F14-4C33-5EECC2E9FE9A}"/>
          </ac:spMkLst>
        </pc:spChg>
        <pc:spChg chg="del mod ord">
          <ac:chgData name="Stian Soiland-Reyes" userId="e734ed4c-b3b1-4f2f-b2f9-25d4f678eea5" providerId="ADAL" clId="{1EC871F0-8997-4A42-894E-7EBE7B2336E8}" dt="2023-04-14T09:40:35.158" v="803" actId="700"/>
          <ac:spMkLst>
            <pc:docMk/>
            <pc:sldMk cId="1023480720" sldId="911"/>
            <ac:spMk id="3" creationId="{A88F12A8-029E-3E41-0A2C-4AAA80B3DE16}"/>
          </ac:spMkLst>
        </pc:spChg>
        <pc:spChg chg="add mod ord">
          <ac:chgData name="Stian Soiland-Reyes" userId="e734ed4c-b3b1-4f2f-b2f9-25d4f678eea5" providerId="ADAL" clId="{1EC871F0-8997-4A42-894E-7EBE7B2336E8}" dt="2023-04-14T09:41:34.026" v="919" actId="20577"/>
          <ac:spMkLst>
            <pc:docMk/>
            <pc:sldMk cId="1023480720" sldId="911"/>
            <ac:spMk id="4" creationId="{BC8F9005-FAA0-6F83-52D6-FCBDC9C3C2B7}"/>
          </ac:spMkLst>
        </pc:spChg>
        <pc:spChg chg="add mod ord">
          <ac:chgData name="Stian Soiland-Reyes" userId="e734ed4c-b3b1-4f2f-b2f9-25d4f678eea5" providerId="ADAL" clId="{1EC871F0-8997-4A42-894E-7EBE7B2336E8}" dt="2023-04-14T13:22:51.160" v="5787" actId="5793"/>
          <ac:spMkLst>
            <pc:docMk/>
            <pc:sldMk cId="1023480720" sldId="911"/>
            <ac:spMk id="5" creationId="{DC58DEE6-E8F1-7B2E-0826-B14132CC591D}"/>
          </ac:spMkLst>
        </pc:spChg>
      </pc:sldChg>
      <pc:sldChg chg="modSp new mod modShow">
        <pc:chgData name="Stian Soiland-Reyes" userId="e734ed4c-b3b1-4f2f-b2f9-25d4f678eea5" providerId="ADAL" clId="{1EC871F0-8997-4A42-894E-7EBE7B2336E8}" dt="2023-04-14T13:23:40.218" v="5788" actId="729"/>
        <pc:sldMkLst>
          <pc:docMk/>
          <pc:sldMk cId="1802761438" sldId="912"/>
        </pc:sldMkLst>
        <pc:spChg chg="mod">
          <ac:chgData name="Stian Soiland-Reyes" userId="e734ed4c-b3b1-4f2f-b2f9-25d4f678eea5" providerId="ADAL" clId="{1EC871F0-8997-4A42-894E-7EBE7B2336E8}" dt="2023-04-14T09:46:11.082" v="1523" actId="20577"/>
          <ac:spMkLst>
            <pc:docMk/>
            <pc:sldMk cId="1802761438" sldId="912"/>
            <ac:spMk id="2" creationId="{4CB0605C-331E-58F2-6D41-EE4892CAE110}"/>
          </ac:spMkLst>
        </pc:spChg>
        <pc:spChg chg="mod">
          <ac:chgData name="Stian Soiland-Reyes" userId="e734ed4c-b3b1-4f2f-b2f9-25d4f678eea5" providerId="ADAL" clId="{1EC871F0-8997-4A42-894E-7EBE7B2336E8}" dt="2023-04-14T09:56:13.735" v="2361" actId="20577"/>
          <ac:spMkLst>
            <pc:docMk/>
            <pc:sldMk cId="1802761438" sldId="912"/>
            <ac:spMk id="3" creationId="{4C768E5C-F459-0D08-0ACE-8783EE0C72DC}"/>
          </ac:spMkLst>
        </pc:spChg>
      </pc:sldChg>
      <pc:sldChg chg="addSp delSp modSp new mod modClrScheme chgLayout">
        <pc:chgData name="Stian Soiland-Reyes" userId="e734ed4c-b3b1-4f2f-b2f9-25d4f678eea5" providerId="ADAL" clId="{1EC871F0-8997-4A42-894E-7EBE7B2336E8}" dt="2023-04-14T12:50:39.538" v="5346" actId="14100"/>
        <pc:sldMkLst>
          <pc:docMk/>
          <pc:sldMk cId="3608663328" sldId="913"/>
        </pc:sldMkLst>
        <pc:spChg chg="del mod ord">
          <ac:chgData name="Stian Soiland-Reyes" userId="e734ed4c-b3b1-4f2f-b2f9-25d4f678eea5" providerId="ADAL" clId="{1EC871F0-8997-4A42-894E-7EBE7B2336E8}" dt="2023-04-14T09:56:31.681" v="2363" actId="700"/>
          <ac:spMkLst>
            <pc:docMk/>
            <pc:sldMk cId="3608663328" sldId="913"/>
            <ac:spMk id="2" creationId="{47D39869-2CC7-3AF6-A141-3C1DA5EFD164}"/>
          </ac:spMkLst>
        </pc:spChg>
        <pc:spChg chg="del mod ord">
          <ac:chgData name="Stian Soiland-Reyes" userId="e734ed4c-b3b1-4f2f-b2f9-25d4f678eea5" providerId="ADAL" clId="{1EC871F0-8997-4A42-894E-7EBE7B2336E8}" dt="2023-04-14T09:56:31.681" v="2363" actId="700"/>
          <ac:spMkLst>
            <pc:docMk/>
            <pc:sldMk cId="3608663328" sldId="913"/>
            <ac:spMk id="3" creationId="{B0FFD991-BF06-9CDC-A713-22065807891D}"/>
          </ac:spMkLst>
        </pc:spChg>
        <pc:spChg chg="mod ord">
          <ac:chgData name="Stian Soiland-Reyes" userId="e734ed4c-b3b1-4f2f-b2f9-25d4f678eea5" providerId="ADAL" clId="{1EC871F0-8997-4A42-894E-7EBE7B2336E8}" dt="2023-04-14T09:56:31.681" v="2363" actId="700"/>
          <ac:spMkLst>
            <pc:docMk/>
            <pc:sldMk cId="3608663328" sldId="913"/>
            <ac:spMk id="4" creationId="{FB1C60B4-2176-7EFE-228E-D4938988DC26}"/>
          </ac:spMkLst>
        </pc:spChg>
        <pc:spChg chg="add mod ord">
          <ac:chgData name="Stian Soiland-Reyes" userId="e734ed4c-b3b1-4f2f-b2f9-25d4f678eea5" providerId="ADAL" clId="{1EC871F0-8997-4A42-894E-7EBE7B2336E8}" dt="2023-04-14T12:40:33.574" v="5288" actId="1076"/>
          <ac:spMkLst>
            <pc:docMk/>
            <pc:sldMk cId="3608663328" sldId="913"/>
            <ac:spMk id="5" creationId="{4D57F67C-83A0-B0B7-5654-D03B9C7E25CA}"/>
          </ac:spMkLst>
        </pc:spChg>
        <pc:spChg chg="add del mod ord">
          <ac:chgData name="Stian Soiland-Reyes" userId="e734ed4c-b3b1-4f2f-b2f9-25d4f678eea5" providerId="ADAL" clId="{1EC871F0-8997-4A42-894E-7EBE7B2336E8}" dt="2023-04-14T09:56:37.450" v="2374" actId="478"/>
          <ac:spMkLst>
            <pc:docMk/>
            <pc:sldMk cId="3608663328" sldId="913"/>
            <ac:spMk id="6" creationId="{EAC9247D-4686-BB3C-FBBF-A2612A4406D4}"/>
          </ac:spMkLst>
        </pc:spChg>
        <pc:picChg chg="add mod">
          <ac:chgData name="Stian Soiland-Reyes" userId="e734ed4c-b3b1-4f2f-b2f9-25d4f678eea5" providerId="ADAL" clId="{1EC871F0-8997-4A42-894E-7EBE7B2336E8}" dt="2023-04-14T12:40:49.009" v="5295" actId="1076"/>
          <ac:picMkLst>
            <pc:docMk/>
            <pc:sldMk cId="3608663328" sldId="913"/>
            <ac:picMk id="3" creationId="{7A2B1882-A06E-C5D6-6578-5D1A848F2DD2}"/>
          </ac:picMkLst>
        </pc:picChg>
        <pc:picChg chg="add mod">
          <ac:chgData name="Stian Soiland-Reyes" userId="e734ed4c-b3b1-4f2f-b2f9-25d4f678eea5" providerId="ADAL" clId="{1EC871F0-8997-4A42-894E-7EBE7B2336E8}" dt="2023-04-14T12:40:37.603" v="5290" actId="14100"/>
          <ac:picMkLst>
            <pc:docMk/>
            <pc:sldMk cId="3608663328" sldId="913"/>
            <ac:picMk id="7" creationId="{57E225F6-7242-5399-C170-C9558754D048}"/>
          </ac:picMkLst>
        </pc:picChg>
        <pc:picChg chg="add mod">
          <ac:chgData name="Stian Soiland-Reyes" userId="e734ed4c-b3b1-4f2f-b2f9-25d4f678eea5" providerId="ADAL" clId="{1EC871F0-8997-4A42-894E-7EBE7B2336E8}" dt="2023-04-14T12:50:35.898" v="5344" actId="1076"/>
          <ac:picMkLst>
            <pc:docMk/>
            <pc:sldMk cId="3608663328" sldId="913"/>
            <ac:picMk id="9" creationId="{3A4F5A06-E729-89A4-35CE-2E9129047AE1}"/>
          </ac:picMkLst>
        </pc:picChg>
        <pc:picChg chg="add mod">
          <ac:chgData name="Stian Soiland-Reyes" userId="e734ed4c-b3b1-4f2f-b2f9-25d4f678eea5" providerId="ADAL" clId="{1EC871F0-8997-4A42-894E-7EBE7B2336E8}" dt="2023-04-14T12:40:46.763" v="5294" actId="1076"/>
          <ac:picMkLst>
            <pc:docMk/>
            <pc:sldMk cId="3608663328" sldId="913"/>
            <ac:picMk id="10" creationId="{E88BB112-5687-5003-8D3D-C51A6386ED48}"/>
          </ac:picMkLst>
        </pc:picChg>
        <pc:picChg chg="add mod">
          <ac:chgData name="Stian Soiland-Reyes" userId="e734ed4c-b3b1-4f2f-b2f9-25d4f678eea5" providerId="ADAL" clId="{1EC871F0-8997-4A42-894E-7EBE7B2336E8}" dt="2023-04-14T12:40:43.541" v="5292" actId="1076"/>
          <ac:picMkLst>
            <pc:docMk/>
            <pc:sldMk cId="3608663328" sldId="913"/>
            <ac:picMk id="11" creationId="{342BEBBB-4525-B551-B795-BB1CFA216F54}"/>
          </ac:picMkLst>
        </pc:picChg>
        <pc:picChg chg="add mod">
          <ac:chgData name="Stian Soiland-Reyes" userId="e734ed4c-b3b1-4f2f-b2f9-25d4f678eea5" providerId="ADAL" clId="{1EC871F0-8997-4A42-894E-7EBE7B2336E8}" dt="2023-04-14T12:50:39.538" v="5346" actId="14100"/>
          <ac:picMkLst>
            <pc:docMk/>
            <pc:sldMk cId="3608663328" sldId="913"/>
            <ac:picMk id="13" creationId="{52DD53D0-EB86-3241-8D99-0328E902207F}"/>
          </ac:picMkLst>
        </pc:picChg>
      </pc:sldChg>
      <pc:sldChg chg="addSp delSp modSp add mod modClrScheme delAnim chgLayout">
        <pc:chgData name="Stian Soiland-Reyes" userId="e734ed4c-b3b1-4f2f-b2f9-25d4f678eea5" providerId="ADAL" clId="{1EC871F0-8997-4A42-894E-7EBE7B2336E8}" dt="2023-04-14T10:24:52.974" v="3883" actId="114"/>
        <pc:sldMkLst>
          <pc:docMk/>
          <pc:sldMk cId="1822595572" sldId="914"/>
        </pc:sldMkLst>
        <pc:spChg chg="del">
          <ac:chgData name="Stian Soiland-Reyes" userId="e734ed4c-b3b1-4f2f-b2f9-25d4f678eea5" providerId="ADAL" clId="{1EC871F0-8997-4A42-894E-7EBE7B2336E8}" dt="2023-04-14T10:09:04.111" v="2760" actId="478"/>
          <ac:spMkLst>
            <pc:docMk/>
            <pc:sldMk cId="1822595572" sldId="914"/>
            <ac:spMk id="2" creationId="{7B35BC58-E061-1149-BEF9-8992C5B46727}"/>
          </ac:spMkLst>
        </pc:spChg>
        <pc:spChg chg="mod">
          <ac:chgData name="Stian Soiland-Reyes" userId="e734ed4c-b3b1-4f2f-b2f9-25d4f678eea5" providerId="ADAL" clId="{1EC871F0-8997-4A42-894E-7EBE7B2336E8}" dt="2023-04-14T10:09:36.779" v="2765" actId="21"/>
          <ac:spMkLst>
            <pc:docMk/>
            <pc:sldMk cId="1822595572" sldId="914"/>
            <ac:spMk id="3" creationId="{76D85D61-C7D8-F61C-7D59-1556633751FB}"/>
          </ac:spMkLst>
        </pc:spChg>
        <pc:spChg chg="del">
          <ac:chgData name="Stian Soiland-Reyes" userId="e734ed4c-b3b1-4f2f-b2f9-25d4f678eea5" providerId="ADAL" clId="{1EC871F0-8997-4A42-894E-7EBE7B2336E8}" dt="2023-04-14T10:09:43.308" v="2768" actId="478"/>
          <ac:spMkLst>
            <pc:docMk/>
            <pc:sldMk cId="1822595572" sldId="914"/>
            <ac:spMk id="5" creationId="{15AE1145-9899-FA4B-BDAC-2555F95A9F2E}"/>
          </ac:spMkLst>
        </pc:spChg>
        <pc:spChg chg="add del mod">
          <ac:chgData name="Stian Soiland-Reyes" userId="e734ed4c-b3b1-4f2f-b2f9-25d4f678eea5" providerId="ADAL" clId="{1EC871F0-8997-4A42-894E-7EBE7B2336E8}" dt="2023-04-14T10:09:07.613" v="2761" actId="478"/>
          <ac:spMkLst>
            <pc:docMk/>
            <pc:sldMk cId="1822595572" sldId="914"/>
            <ac:spMk id="6" creationId="{2A679295-2FE6-8EA9-0248-8C7BDCE91AA5}"/>
          </ac:spMkLst>
        </pc:spChg>
        <pc:spChg chg="del mod">
          <ac:chgData name="Stian Soiland-Reyes" userId="e734ed4c-b3b1-4f2f-b2f9-25d4f678eea5" providerId="ADAL" clId="{1EC871F0-8997-4A42-894E-7EBE7B2336E8}" dt="2023-04-14T10:09:46.507" v="2770" actId="478"/>
          <ac:spMkLst>
            <pc:docMk/>
            <pc:sldMk cId="1822595572" sldId="914"/>
            <ac:spMk id="7" creationId="{3F68DB4F-D881-B241-A1B4-A89E45FD135D}"/>
          </ac:spMkLst>
        </pc:spChg>
        <pc:spChg chg="add del mod ord">
          <ac:chgData name="Stian Soiland-Reyes" userId="e734ed4c-b3b1-4f2f-b2f9-25d4f678eea5" providerId="ADAL" clId="{1EC871F0-8997-4A42-894E-7EBE7B2336E8}" dt="2023-04-14T10:09:24.078" v="2763" actId="700"/>
          <ac:spMkLst>
            <pc:docMk/>
            <pc:sldMk cId="1822595572" sldId="914"/>
            <ac:spMk id="8" creationId="{C0911D30-FA95-9442-991F-4CD2445EBD83}"/>
          </ac:spMkLst>
        </pc:spChg>
        <pc:spChg chg="add del mod ord">
          <ac:chgData name="Stian Soiland-Reyes" userId="e734ed4c-b3b1-4f2f-b2f9-25d4f678eea5" providerId="ADAL" clId="{1EC871F0-8997-4A42-894E-7EBE7B2336E8}" dt="2023-04-14T10:09:24.078" v="2763" actId="700"/>
          <ac:spMkLst>
            <pc:docMk/>
            <pc:sldMk cId="1822595572" sldId="914"/>
            <ac:spMk id="10" creationId="{F7666134-1180-CFB5-7942-9BE7021B05C8}"/>
          </ac:spMkLst>
        </pc:spChg>
        <pc:spChg chg="add del mod ord">
          <ac:chgData name="Stian Soiland-Reyes" userId="e734ed4c-b3b1-4f2f-b2f9-25d4f678eea5" providerId="ADAL" clId="{1EC871F0-8997-4A42-894E-7EBE7B2336E8}" dt="2023-04-14T10:09:24.078" v="2763" actId="700"/>
          <ac:spMkLst>
            <pc:docMk/>
            <pc:sldMk cId="1822595572" sldId="914"/>
            <ac:spMk id="11" creationId="{71A4708B-CF48-3659-E67D-160803349189}"/>
          </ac:spMkLst>
        </pc:spChg>
        <pc:spChg chg="add del mod ord">
          <ac:chgData name="Stian Soiland-Reyes" userId="e734ed4c-b3b1-4f2f-b2f9-25d4f678eea5" providerId="ADAL" clId="{1EC871F0-8997-4A42-894E-7EBE7B2336E8}" dt="2023-04-14T10:09:24.078" v="2763" actId="700"/>
          <ac:spMkLst>
            <pc:docMk/>
            <pc:sldMk cId="1822595572" sldId="914"/>
            <ac:spMk id="12" creationId="{81B5CD1A-0A1A-DA70-7508-8DB6E333CF19}"/>
          </ac:spMkLst>
        </pc:spChg>
        <pc:spChg chg="add del mod ord">
          <ac:chgData name="Stian Soiland-Reyes" userId="e734ed4c-b3b1-4f2f-b2f9-25d4f678eea5" providerId="ADAL" clId="{1EC871F0-8997-4A42-894E-7EBE7B2336E8}" dt="2023-04-14T10:09:24.078" v="2763" actId="700"/>
          <ac:spMkLst>
            <pc:docMk/>
            <pc:sldMk cId="1822595572" sldId="914"/>
            <ac:spMk id="13" creationId="{96AFDF99-047C-02BE-670B-22247F6673E7}"/>
          </ac:spMkLst>
        </pc:spChg>
        <pc:spChg chg="del">
          <ac:chgData name="Stian Soiland-Reyes" userId="e734ed4c-b3b1-4f2f-b2f9-25d4f678eea5" providerId="ADAL" clId="{1EC871F0-8997-4A42-894E-7EBE7B2336E8}" dt="2023-04-14T10:09:01.620" v="2759" actId="478"/>
          <ac:spMkLst>
            <pc:docMk/>
            <pc:sldMk cId="1822595572" sldId="914"/>
            <ac:spMk id="14" creationId="{83AF0B40-6CCF-6141-84F8-4F0EA7168CC1}"/>
          </ac:spMkLst>
        </pc:spChg>
        <pc:spChg chg="mod">
          <ac:chgData name="Stian Soiland-Reyes" userId="e734ed4c-b3b1-4f2f-b2f9-25d4f678eea5" providerId="ADAL" clId="{1EC871F0-8997-4A42-894E-7EBE7B2336E8}" dt="2023-04-14T10:24:52.974" v="3883" actId="114"/>
          <ac:spMkLst>
            <pc:docMk/>
            <pc:sldMk cId="1822595572" sldId="914"/>
            <ac:spMk id="15" creationId="{3970076D-65FA-2C4C-955D-88E8C55DBEE2}"/>
          </ac:spMkLst>
        </pc:spChg>
        <pc:spChg chg="add del mod ord">
          <ac:chgData name="Stian Soiland-Reyes" userId="e734ed4c-b3b1-4f2f-b2f9-25d4f678eea5" providerId="ADAL" clId="{1EC871F0-8997-4A42-894E-7EBE7B2336E8}" dt="2023-04-14T10:09:24.078" v="2763" actId="700"/>
          <ac:spMkLst>
            <pc:docMk/>
            <pc:sldMk cId="1822595572" sldId="914"/>
            <ac:spMk id="16" creationId="{BB33C020-0D87-F610-0F22-B33AA0C1D07A}"/>
          </ac:spMkLst>
        </pc:spChg>
        <pc:spChg chg="add del mod ord">
          <ac:chgData name="Stian Soiland-Reyes" userId="e734ed4c-b3b1-4f2f-b2f9-25d4f678eea5" providerId="ADAL" clId="{1EC871F0-8997-4A42-894E-7EBE7B2336E8}" dt="2023-04-14T10:09:34.583" v="2764" actId="700"/>
          <ac:spMkLst>
            <pc:docMk/>
            <pc:sldMk cId="1822595572" sldId="914"/>
            <ac:spMk id="17" creationId="{4DFEAA04-C671-954C-2018-F23624D433D3}"/>
          </ac:spMkLst>
        </pc:spChg>
        <pc:spChg chg="add del mod ord">
          <ac:chgData name="Stian Soiland-Reyes" userId="e734ed4c-b3b1-4f2f-b2f9-25d4f678eea5" providerId="ADAL" clId="{1EC871F0-8997-4A42-894E-7EBE7B2336E8}" dt="2023-04-14T10:09:34.583" v="2764" actId="700"/>
          <ac:spMkLst>
            <pc:docMk/>
            <pc:sldMk cId="1822595572" sldId="914"/>
            <ac:spMk id="18" creationId="{BB307D96-5B56-196F-2E77-80450BC076BB}"/>
          </ac:spMkLst>
        </pc:spChg>
        <pc:spChg chg="add del mod ord">
          <ac:chgData name="Stian Soiland-Reyes" userId="e734ed4c-b3b1-4f2f-b2f9-25d4f678eea5" providerId="ADAL" clId="{1EC871F0-8997-4A42-894E-7EBE7B2336E8}" dt="2023-04-14T10:09:34.583" v="2764" actId="700"/>
          <ac:spMkLst>
            <pc:docMk/>
            <pc:sldMk cId="1822595572" sldId="914"/>
            <ac:spMk id="19" creationId="{CA2FEC32-1DC1-CE4A-1D4F-3F8B40B669E8}"/>
          </ac:spMkLst>
        </pc:spChg>
        <pc:spChg chg="add mod ord">
          <ac:chgData name="Stian Soiland-Reyes" userId="e734ed4c-b3b1-4f2f-b2f9-25d4f678eea5" providerId="ADAL" clId="{1EC871F0-8997-4A42-894E-7EBE7B2336E8}" dt="2023-04-14T10:24:14.176" v="3868" actId="1036"/>
          <ac:spMkLst>
            <pc:docMk/>
            <pc:sldMk cId="1822595572" sldId="914"/>
            <ac:spMk id="20" creationId="{D91DD66D-DD6A-C32A-DF3A-A7386438126E}"/>
          </ac:spMkLst>
        </pc:spChg>
        <pc:spChg chg="add del mod ord">
          <ac:chgData name="Stian Soiland-Reyes" userId="e734ed4c-b3b1-4f2f-b2f9-25d4f678eea5" providerId="ADAL" clId="{1EC871F0-8997-4A42-894E-7EBE7B2336E8}" dt="2023-04-14T10:09:42.291" v="2767" actId="478"/>
          <ac:spMkLst>
            <pc:docMk/>
            <pc:sldMk cId="1822595572" sldId="914"/>
            <ac:spMk id="21" creationId="{2298D512-4444-D79F-44E2-1128D991E3B8}"/>
          </ac:spMkLst>
        </pc:spChg>
        <pc:spChg chg="add mod">
          <ac:chgData name="Stian Soiland-Reyes" userId="e734ed4c-b3b1-4f2f-b2f9-25d4f678eea5" providerId="ADAL" clId="{1EC871F0-8997-4A42-894E-7EBE7B2336E8}" dt="2023-04-14T10:10:51.157" v="2798" actId="120"/>
          <ac:spMkLst>
            <pc:docMk/>
            <pc:sldMk cId="1822595572" sldId="914"/>
            <ac:spMk id="24" creationId="{7F72BF64-FCB0-31B8-042A-C0305EEBD2E7}"/>
          </ac:spMkLst>
        </pc:spChg>
        <pc:cxnChg chg="del mod">
          <ac:chgData name="Stian Soiland-Reyes" userId="e734ed4c-b3b1-4f2f-b2f9-25d4f678eea5" providerId="ADAL" clId="{1EC871F0-8997-4A42-894E-7EBE7B2336E8}" dt="2023-04-14T10:09:47.575" v="2772" actId="478"/>
          <ac:cxnSpMkLst>
            <pc:docMk/>
            <pc:sldMk cId="1822595572" sldId="914"/>
            <ac:cxnSpMk id="9" creationId="{9A3D4733-3BD3-C843-B2BA-E9DAE25AC9E3}"/>
          </ac:cxnSpMkLst>
        </pc:cxnChg>
        <pc:cxnChg chg="del">
          <ac:chgData name="Stian Soiland-Reyes" userId="e734ed4c-b3b1-4f2f-b2f9-25d4f678eea5" providerId="ADAL" clId="{1EC871F0-8997-4A42-894E-7EBE7B2336E8}" dt="2023-04-14T10:09:49.885" v="2773" actId="478"/>
          <ac:cxnSpMkLst>
            <pc:docMk/>
            <pc:sldMk cId="1822595572" sldId="914"/>
            <ac:cxnSpMk id="22" creationId="{815F6D43-A1FC-5349-83FB-DFF5BB20F708}"/>
          </ac:cxnSpMkLst>
        </pc:cxnChg>
      </pc:sldChg>
      <pc:sldChg chg="addSp delSp modSp new mod modClrScheme chgLayout">
        <pc:chgData name="Stian Soiland-Reyes" userId="e734ed4c-b3b1-4f2f-b2f9-25d4f678eea5" providerId="ADAL" clId="{1EC871F0-8997-4A42-894E-7EBE7B2336E8}" dt="2023-04-14T10:41:21.314" v="4101" actId="113"/>
        <pc:sldMkLst>
          <pc:docMk/>
          <pc:sldMk cId="4014076155" sldId="915"/>
        </pc:sldMkLst>
        <pc:spChg chg="del mod ord">
          <ac:chgData name="Stian Soiland-Reyes" userId="e734ed4c-b3b1-4f2f-b2f9-25d4f678eea5" providerId="ADAL" clId="{1EC871F0-8997-4A42-894E-7EBE7B2336E8}" dt="2023-04-14T10:31:53.705" v="3887" actId="700"/>
          <ac:spMkLst>
            <pc:docMk/>
            <pc:sldMk cId="4014076155" sldId="915"/>
            <ac:spMk id="2" creationId="{2B86911C-3B55-2512-B60B-421EFF63B9FC}"/>
          </ac:spMkLst>
        </pc:spChg>
        <pc:spChg chg="del">
          <ac:chgData name="Stian Soiland-Reyes" userId="e734ed4c-b3b1-4f2f-b2f9-25d4f678eea5" providerId="ADAL" clId="{1EC871F0-8997-4A42-894E-7EBE7B2336E8}" dt="2023-04-14T10:31:53.705" v="3887" actId="700"/>
          <ac:spMkLst>
            <pc:docMk/>
            <pc:sldMk cId="4014076155" sldId="915"/>
            <ac:spMk id="3" creationId="{612254F1-4919-5F4A-1AA8-B474A3425988}"/>
          </ac:spMkLst>
        </pc:spChg>
        <pc:spChg chg="add mod ord">
          <ac:chgData name="Stian Soiland-Reyes" userId="e734ed4c-b3b1-4f2f-b2f9-25d4f678eea5" providerId="ADAL" clId="{1EC871F0-8997-4A42-894E-7EBE7B2336E8}" dt="2023-04-14T10:41:21.314" v="4101" actId="113"/>
          <ac:spMkLst>
            <pc:docMk/>
            <pc:sldMk cId="4014076155" sldId="915"/>
            <ac:spMk id="4" creationId="{31D70D98-D02F-9D08-49CC-CD669D7A24EE}"/>
          </ac:spMkLst>
        </pc:spChg>
        <pc:spChg chg="add mod">
          <ac:chgData name="Stian Soiland-Reyes" userId="e734ed4c-b3b1-4f2f-b2f9-25d4f678eea5" providerId="ADAL" clId="{1EC871F0-8997-4A42-894E-7EBE7B2336E8}" dt="2023-04-14T10:39:09.186" v="4085" actId="14100"/>
          <ac:spMkLst>
            <pc:docMk/>
            <pc:sldMk cId="4014076155" sldId="915"/>
            <ac:spMk id="6" creationId="{47FD56DF-BF2F-FD74-7C33-27474BFAE484}"/>
          </ac:spMkLst>
        </pc:spChg>
        <pc:spChg chg="add mod">
          <ac:chgData name="Stian Soiland-Reyes" userId="e734ed4c-b3b1-4f2f-b2f9-25d4f678eea5" providerId="ADAL" clId="{1EC871F0-8997-4A42-894E-7EBE7B2336E8}" dt="2023-04-14T10:40:58.236" v="4099" actId="1076"/>
          <ac:spMkLst>
            <pc:docMk/>
            <pc:sldMk cId="4014076155" sldId="915"/>
            <ac:spMk id="20" creationId="{69E3958C-965C-4544-DAE5-4699EFBC2742}"/>
          </ac:spMkLst>
        </pc:spChg>
        <pc:picChg chg="add mod">
          <ac:chgData name="Stian Soiland-Reyes" userId="e734ed4c-b3b1-4f2f-b2f9-25d4f678eea5" providerId="ADAL" clId="{1EC871F0-8997-4A42-894E-7EBE7B2336E8}" dt="2023-04-14T10:34:30.775" v="3917" actId="1076"/>
          <ac:picMkLst>
            <pc:docMk/>
            <pc:sldMk cId="4014076155" sldId="915"/>
            <ac:picMk id="8" creationId="{E0865946-052D-F3B5-08E9-F1718E55E15B}"/>
          </ac:picMkLst>
        </pc:picChg>
        <pc:picChg chg="add mod">
          <ac:chgData name="Stian Soiland-Reyes" userId="e734ed4c-b3b1-4f2f-b2f9-25d4f678eea5" providerId="ADAL" clId="{1EC871F0-8997-4A42-894E-7EBE7B2336E8}" dt="2023-04-14T10:38:10.550" v="4053" actId="14100"/>
          <ac:picMkLst>
            <pc:docMk/>
            <pc:sldMk cId="4014076155" sldId="915"/>
            <ac:picMk id="10" creationId="{871B43A8-31DF-5433-2516-B4F49D738471}"/>
          </ac:picMkLst>
        </pc:picChg>
        <pc:picChg chg="add mod">
          <ac:chgData name="Stian Soiland-Reyes" userId="e734ed4c-b3b1-4f2f-b2f9-25d4f678eea5" providerId="ADAL" clId="{1EC871F0-8997-4A42-894E-7EBE7B2336E8}" dt="2023-04-14T10:41:09.143" v="4100" actId="1076"/>
          <ac:picMkLst>
            <pc:docMk/>
            <pc:sldMk cId="4014076155" sldId="915"/>
            <ac:picMk id="12" creationId="{D1B92389-CC2E-A000-271B-C3B69BD2AC1E}"/>
          </ac:picMkLst>
        </pc:picChg>
        <pc:picChg chg="add mod">
          <ac:chgData name="Stian Soiland-Reyes" userId="e734ed4c-b3b1-4f2f-b2f9-25d4f678eea5" providerId="ADAL" clId="{1EC871F0-8997-4A42-894E-7EBE7B2336E8}" dt="2023-04-14T10:39:24.880" v="4087" actId="1076"/>
          <ac:picMkLst>
            <pc:docMk/>
            <pc:sldMk cId="4014076155" sldId="915"/>
            <ac:picMk id="14" creationId="{1F600CA8-EC6F-25C0-366E-76A6672950B8}"/>
          </ac:picMkLst>
        </pc:picChg>
        <pc:picChg chg="add mod">
          <ac:chgData name="Stian Soiland-Reyes" userId="e734ed4c-b3b1-4f2f-b2f9-25d4f678eea5" providerId="ADAL" clId="{1EC871F0-8997-4A42-894E-7EBE7B2336E8}" dt="2023-04-14T10:38:49.604" v="4059" actId="1076"/>
          <ac:picMkLst>
            <pc:docMk/>
            <pc:sldMk cId="4014076155" sldId="915"/>
            <ac:picMk id="16" creationId="{DED4286B-6DB9-7C26-ADDC-98388422893C}"/>
          </ac:picMkLst>
        </pc:picChg>
        <pc:picChg chg="add mod">
          <ac:chgData name="Stian Soiland-Reyes" userId="e734ed4c-b3b1-4f2f-b2f9-25d4f678eea5" providerId="ADAL" clId="{1EC871F0-8997-4A42-894E-7EBE7B2336E8}" dt="2023-04-14T10:40:20.721" v="4091" actId="1076"/>
          <ac:picMkLst>
            <pc:docMk/>
            <pc:sldMk cId="4014076155" sldId="915"/>
            <ac:picMk id="18" creationId="{704F8808-B727-45EB-801A-698CB527811C}"/>
          </ac:picMkLst>
        </pc:picChg>
      </pc:sldChg>
      <pc:sldChg chg="addSp delSp modSp new mod modClrScheme modAnim chgLayout">
        <pc:chgData name="Stian Soiland-Reyes" userId="e734ed4c-b3b1-4f2f-b2f9-25d4f678eea5" providerId="ADAL" clId="{1EC871F0-8997-4A42-894E-7EBE7B2336E8}" dt="2023-04-14T12:49:39.787" v="5342"/>
        <pc:sldMkLst>
          <pc:docMk/>
          <pc:sldMk cId="2264197994" sldId="916"/>
        </pc:sldMkLst>
        <pc:spChg chg="del mod ord">
          <ac:chgData name="Stian Soiland-Reyes" userId="e734ed4c-b3b1-4f2f-b2f9-25d4f678eea5" providerId="ADAL" clId="{1EC871F0-8997-4A42-894E-7EBE7B2336E8}" dt="2023-04-14T11:05:38.066" v="4356" actId="700"/>
          <ac:spMkLst>
            <pc:docMk/>
            <pc:sldMk cId="2264197994" sldId="916"/>
            <ac:spMk id="2" creationId="{40E85CC5-C634-C9DB-8747-E1636E72800E}"/>
          </ac:spMkLst>
        </pc:spChg>
        <pc:spChg chg="add mod">
          <ac:chgData name="Stian Soiland-Reyes" userId="e734ed4c-b3b1-4f2f-b2f9-25d4f678eea5" providerId="ADAL" clId="{1EC871F0-8997-4A42-894E-7EBE7B2336E8}" dt="2023-04-14T12:01:17.797" v="4487" actId="1076"/>
          <ac:spMkLst>
            <pc:docMk/>
            <pc:sldMk cId="2264197994" sldId="916"/>
            <ac:spMk id="2" creationId="{990CE91C-8857-D26A-84D7-16374D5A1939}"/>
          </ac:spMkLst>
        </pc:spChg>
        <pc:spChg chg="del mod ord">
          <ac:chgData name="Stian Soiland-Reyes" userId="e734ed4c-b3b1-4f2f-b2f9-25d4f678eea5" providerId="ADAL" clId="{1EC871F0-8997-4A42-894E-7EBE7B2336E8}" dt="2023-04-14T11:05:38.066" v="4356" actId="700"/>
          <ac:spMkLst>
            <pc:docMk/>
            <pc:sldMk cId="2264197994" sldId="916"/>
            <ac:spMk id="3" creationId="{B800C782-E757-5846-86EA-DF80E27B7B5C}"/>
          </ac:spMkLst>
        </pc:spChg>
        <pc:spChg chg="add mod">
          <ac:chgData name="Stian Soiland-Reyes" userId="e734ed4c-b3b1-4f2f-b2f9-25d4f678eea5" providerId="ADAL" clId="{1EC871F0-8997-4A42-894E-7EBE7B2336E8}" dt="2023-04-14T12:16:29.640" v="4961" actId="1076"/>
          <ac:spMkLst>
            <pc:docMk/>
            <pc:sldMk cId="2264197994" sldId="916"/>
            <ac:spMk id="3" creationId="{FD65E939-D1AE-5FE3-F486-E871EA43326D}"/>
          </ac:spMkLst>
        </pc:spChg>
        <pc:spChg chg="add mod ord">
          <ac:chgData name="Stian Soiland-Reyes" userId="e734ed4c-b3b1-4f2f-b2f9-25d4f678eea5" providerId="ADAL" clId="{1EC871F0-8997-4A42-894E-7EBE7B2336E8}" dt="2023-04-14T12:16:22.724" v="4959" actId="20577"/>
          <ac:spMkLst>
            <pc:docMk/>
            <pc:sldMk cId="2264197994" sldId="916"/>
            <ac:spMk id="4" creationId="{FFC2723D-F089-B8BE-6529-C38554B18ABC}"/>
          </ac:spMkLst>
        </pc:spChg>
        <pc:spChg chg="add del mod ord">
          <ac:chgData name="Stian Soiland-Reyes" userId="e734ed4c-b3b1-4f2f-b2f9-25d4f678eea5" providerId="ADAL" clId="{1EC871F0-8997-4A42-894E-7EBE7B2336E8}" dt="2023-04-14T12:15:57.809" v="4947"/>
          <ac:spMkLst>
            <pc:docMk/>
            <pc:sldMk cId="2264197994" sldId="916"/>
            <ac:spMk id="5" creationId="{773E4754-7381-F92F-A260-F9797298B0A7}"/>
          </ac:spMkLst>
        </pc:spChg>
        <pc:spChg chg="add del mod ord">
          <ac:chgData name="Stian Soiland-Reyes" userId="e734ed4c-b3b1-4f2f-b2f9-25d4f678eea5" providerId="ADAL" clId="{1EC871F0-8997-4A42-894E-7EBE7B2336E8}" dt="2023-04-14T12:00:16.236" v="4450" actId="478"/>
          <ac:spMkLst>
            <pc:docMk/>
            <pc:sldMk cId="2264197994" sldId="916"/>
            <ac:spMk id="6" creationId="{27285A1F-17E8-ADBA-01DC-96F31237E1C8}"/>
          </ac:spMkLst>
        </pc:spChg>
        <pc:spChg chg="add mod">
          <ac:chgData name="Stian Soiland-Reyes" userId="e734ed4c-b3b1-4f2f-b2f9-25d4f678eea5" providerId="ADAL" clId="{1EC871F0-8997-4A42-894E-7EBE7B2336E8}" dt="2023-04-14T12:03:40.608" v="4554" actId="13822"/>
          <ac:spMkLst>
            <pc:docMk/>
            <pc:sldMk cId="2264197994" sldId="916"/>
            <ac:spMk id="7" creationId="{08FD1448-CFEA-9A3E-A826-3B41DB5EC228}"/>
          </ac:spMkLst>
        </pc:spChg>
        <pc:spChg chg="add mod">
          <ac:chgData name="Stian Soiland-Reyes" userId="e734ed4c-b3b1-4f2f-b2f9-25d4f678eea5" providerId="ADAL" clId="{1EC871F0-8997-4A42-894E-7EBE7B2336E8}" dt="2023-04-14T12:01:51.379" v="4520" actId="13822"/>
          <ac:spMkLst>
            <pc:docMk/>
            <pc:sldMk cId="2264197994" sldId="916"/>
            <ac:spMk id="8" creationId="{6FF39DD8-E8E4-383A-16CA-74E86A78D3CD}"/>
          </ac:spMkLst>
        </pc:spChg>
        <pc:spChg chg="add del mod">
          <ac:chgData name="Stian Soiland-Reyes" userId="e734ed4c-b3b1-4f2f-b2f9-25d4f678eea5" providerId="ADAL" clId="{1EC871F0-8997-4A42-894E-7EBE7B2336E8}" dt="2023-04-14T12:02:28.921" v="4523" actId="478"/>
          <ac:spMkLst>
            <pc:docMk/>
            <pc:sldMk cId="2264197994" sldId="916"/>
            <ac:spMk id="9" creationId="{76706435-7A74-B97A-6D64-58F4F7703264}"/>
          </ac:spMkLst>
        </pc:spChg>
        <pc:spChg chg="add mod">
          <ac:chgData name="Stian Soiland-Reyes" userId="e734ed4c-b3b1-4f2f-b2f9-25d4f678eea5" providerId="ADAL" clId="{1EC871F0-8997-4A42-894E-7EBE7B2336E8}" dt="2023-04-14T12:02:55.809" v="4539" actId="20577"/>
          <ac:spMkLst>
            <pc:docMk/>
            <pc:sldMk cId="2264197994" sldId="916"/>
            <ac:spMk id="13" creationId="{28A399D7-4563-EF0E-5850-F6C28AC2DD9E}"/>
          </ac:spMkLst>
        </pc:spChg>
        <pc:spChg chg="add del">
          <ac:chgData name="Stian Soiland-Reyes" userId="e734ed4c-b3b1-4f2f-b2f9-25d4f678eea5" providerId="ADAL" clId="{1EC871F0-8997-4A42-894E-7EBE7B2336E8}" dt="2023-04-14T12:03:32.470" v="4541"/>
          <ac:spMkLst>
            <pc:docMk/>
            <pc:sldMk cId="2264197994" sldId="916"/>
            <ac:spMk id="14" creationId="{96A89706-330A-B161-C332-119F330C335B}"/>
          </ac:spMkLst>
        </pc:spChg>
        <pc:spChg chg="add mod">
          <ac:chgData name="Stian Soiland-Reyes" userId="e734ed4c-b3b1-4f2f-b2f9-25d4f678eea5" providerId="ADAL" clId="{1EC871F0-8997-4A42-894E-7EBE7B2336E8}" dt="2023-04-14T12:03:42.452" v="4555"/>
          <ac:spMkLst>
            <pc:docMk/>
            <pc:sldMk cId="2264197994" sldId="916"/>
            <ac:spMk id="15" creationId="{9447C92D-01F9-5DCD-BCBB-6C8759D6B90B}"/>
          </ac:spMkLst>
        </pc:spChg>
        <pc:spChg chg="add mod">
          <ac:chgData name="Stian Soiland-Reyes" userId="e734ed4c-b3b1-4f2f-b2f9-25d4f678eea5" providerId="ADAL" clId="{1EC871F0-8997-4A42-894E-7EBE7B2336E8}" dt="2023-04-14T12:03:42.625" v="4556"/>
          <ac:spMkLst>
            <pc:docMk/>
            <pc:sldMk cId="2264197994" sldId="916"/>
            <ac:spMk id="16" creationId="{CAA39F67-2EBE-3E00-CA4E-DA01F77085AE}"/>
          </ac:spMkLst>
        </pc:spChg>
        <pc:spChg chg="add mod">
          <ac:chgData name="Stian Soiland-Reyes" userId="e734ed4c-b3b1-4f2f-b2f9-25d4f678eea5" providerId="ADAL" clId="{1EC871F0-8997-4A42-894E-7EBE7B2336E8}" dt="2023-04-14T12:03:52.981" v="4562" actId="14100"/>
          <ac:spMkLst>
            <pc:docMk/>
            <pc:sldMk cId="2264197994" sldId="916"/>
            <ac:spMk id="17" creationId="{24D17B22-551C-84C3-32BF-6A1FDA6136A7}"/>
          </ac:spMkLst>
        </pc:spChg>
        <pc:spChg chg="add mod">
          <ac:chgData name="Stian Soiland-Reyes" userId="e734ed4c-b3b1-4f2f-b2f9-25d4f678eea5" providerId="ADAL" clId="{1EC871F0-8997-4A42-894E-7EBE7B2336E8}" dt="2023-04-14T12:13:12.631" v="4860" actId="1076"/>
          <ac:spMkLst>
            <pc:docMk/>
            <pc:sldMk cId="2264197994" sldId="916"/>
            <ac:spMk id="25" creationId="{B5E33788-DFD4-A739-DFF8-498E4F555E99}"/>
          </ac:spMkLst>
        </pc:spChg>
        <pc:spChg chg="add mod">
          <ac:chgData name="Stian Soiland-Reyes" userId="e734ed4c-b3b1-4f2f-b2f9-25d4f678eea5" providerId="ADAL" clId="{1EC871F0-8997-4A42-894E-7EBE7B2336E8}" dt="2023-04-14T12:11:43.377" v="4828" actId="1037"/>
          <ac:spMkLst>
            <pc:docMk/>
            <pc:sldMk cId="2264197994" sldId="916"/>
            <ac:spMk id="26" creationId="{4391FB20-1CED-064C-7F2E-A453C1F3E44B}"/>
          </ac:spMkLst>
        </pc:spChg>
        <pc:spChg chg="add del mod">
          <ac:chgData name="Stian Soiland-Reyes" userId="e734ed4c-b3b1-4f2f-b2f9-25d4f678eea5" providerId="ADAL" clId="{1EC871F0-8997-4A42-894E-7EBE7B2336E8}" dt="2023-04-14T12:06:13.277" v="4614"/>
          <ac:spMkLst>
            <pc:docMk/>
            <pc:sldMk cId="2264197994" sldId="916"/>
            <ac:spMk id="27" creationId="{9103FEF2-BB7D-66EA-F508-B315342FAB81}"/>
          </ac:spMkLst>
        </pc:spChg>
        <pc:spChg chg="add mod">
          <ac:chgData name="Stian Soiland-Reyes" userId="e734ed4c-b3b1-4f2f-b2f9-25d4f678eea5" providerId="ADAL" clId="{1EC871F0-8997-4A42-894E-7EBE7B2336E8}" dt="2023-04-14T12:11:43.377" v="4828" actId="1037"/>
          <ac:spMkLst>
            <pc:docMk/>
            <pc:sldMk cId="2264197994" sldId="916"/>
            <ac:spMk id="28" creationId="{F322065E-1190-6CA3-FE61-820F0AA6F4EC}"/>
          </ac:spMkLst>
        </pc:spChg>
        <pc:spChg chg="add mod">
          <ac:chgData name="Stian Soiland-Reyes" userId="e734ed4c-b3b1-4f2f-b2f9-25d4f678eea5" providerId="ADAL" clId="{1EC871F0-8997-4A42-894E-7EBE7B2336E8}" dt="2023-04-14T12:11:43.377" v="4828" actId="1037"/>
          <ac:spMkLst>
            <pc:docMk/>
            <pc:sldMk cId="2264197994" sldId="916"/>
            <ac:spMk id="29" creationId="{7FCB94F2-5433-EBDF-4753-81D5FFABC4B0}"/>
          </ac:spMkLst>
        </pc:spChg>
        <pc:spChg chg="add mod">
          <ac:chgData name="Stian Soiland-Reyes" userId="e734ed4c-b3b1-4f2f-b2f9-25d4f678eea5" providerId="ADAL" clId="{1EC871F0-8997-4A42-894E-7EBE7B2336E8}" dt="2023-04-14T12:11:43.377" v="4828" actId="1037"/>
          <ac:spMkLst>
            <pc:docMk/>
            <pc:sldMk cId="2264197994" sldId="916"/>
            <ac:spMk id="30" creationId="{BDFF01DD-DFB5-CBA9-BEBD-F47290A2716F}"/>
          </ac:spMkLst>
        </pc:spChg>
        <pc:spChg chg="add mod">
          <ac:chgData name="Stian Soiland-Reyes" userId="e734ed4c-b3b1-4f2f-b2f9-25d4f678eea5" providerId="ADAL" clId="{1EC871F0-8997-4A42-894E-7EBE7B2336E8}" dt="2023-04-14T12:11:43.377" v="4828" actId="1037"/>
          <ac:spMkLst>
            <pc:docMk/>
            <pc:sldMk cId="2264197994" sldId="916"/>
            <ac:spMk id="31" creationId="{A16BB4C5-8213-5C39-F57C-78CA2510E4AB}"/>
          </ac:spMkLst>
        </pc:spChg>
        <pc:spChg chg="add mod">
          <ac:chgData name="Stian Soiland-Reyes" userId="e734ed4c-b3b1-4f2f-b2f9-25d4f678eea5" providerId="ADAL" clId="{1EC871F0-8997-4A42-894E-7EBE7B2336E8}" dt="2023-04-14T12:08:10.557" v="4705" actId="1076"/>
          <ac:spMkLst>
            <pc:docMk/>
            <pc:sldMk cId="2264197994" sldId="916"/>
            <ac:spMk id="34" creationId="{D961D1B9-391A-F555-14E5-7FFAA406AF68}"/>
          </ac:spMkLst>
        </pc:spChg>
        <pc:spChg chg="add mod">
          <ac:chgData name="Stian Soiland-Reyes" userId="e734ed4c-b3b1-4f2f-b2f9-25d4f678eea5" providerId="ADAL" clId="{1EC871F0-8997-4A42-894E-7EBE7B2336E8}" dt="2023-04-14T12:08:23.287" v="4724" actId="20577"/>
          <ac:spMkLst>
            <pc:docMk/>
            <pc:sldMk cId="2264197994" sldId="916"/>
            <ac:spMk id="40" creationId="{970FE488-0646-006C-4728-390DFB2F734C}"/>
          </ac:spMkLst>
        </pc:spChg>
        <pc:spChg chg="add mod">
          <ac:chgData name="Stian Soiland-Reyes" userId="e734ed4c-b3b1-4f2f-b2f9-25d4f678eea5" providerId="ADAL" clId="{1EC871F0-8997-4A42-894E-7EBE7B2336E8}" dt="2023-04-14T12:10:34.248" v="4789" actId="1076"/>
          <ac:spMkLst>
            <pc:docMk/>
            <pc:sldMk cId="2264197994" sldId="916"/>
            <ac:spMk id="41" creationId="{4AACC2CD-7F39-8CFA-F7B4-FE2F96BC4402}"/>
          </ac:spMkLst>
        </pc:spChg>
        <pc:spChg chg="add mod">
          <ac:chgData name="Stian Soiland-Reyes" userId="e734ed4c-b3b1-4f2f-b2f9-25d4f678eea5" providerId="ADAL" clId="{1EC871F0-8997-4A42-894E-7EBE7B2336E8}" dt="2023-04-14T12:10:32.262" v="4788" actId="1076"/>
          <ac:spMkLst>
            <pc:docMk/>
            <pc:sldMk cId="2264197994" sldId="916"/>
            <ac:spMk id="42" creationId="{688B22C6-8981-A40E-EB5A-23F8CBF0A2A8}"/>
          </ac:spMkLst>
        </pc:spChg>
        <pc:spChg chg="add del mod">
          <ac:chgData name="Stian Soiland-Reyes" userId="e734ed4c-b3b1-4f2f-b2f9-25d4f678eea5" providerId="ADAL" clId="{1EC871F0-8997-4A42-894E-7EBE7B2336E8}" dt="2023-04-14T12:08:43.376" v="4743" actId="21"/>
          <ac:spMkLst>
            <pc:docMk/>
            <pc:sldMk cId="2264197994" sldId="916"/>
            <ac:spMk id="43" creationId="{B63C27ED-69A6-3F80-1B5C-7F272EA88BC1}"/>
          </ac:spMkLst>
        </pc:spChg>
        <pc:spChg chg="add mod">
          <ac:chgData name="Stian Soiland-Reyes" userId="e734ed4c-b3b1-4f2f-b2f9-25d4f678eea5" providerId="ADAL" clId="{1EC871F0-8997-4A42-894E-7EBE7B2336E8}" dt="2023-04-14T12:10:17.798" v="4784" actId="1076"/>
          <ac:spMkLst>
            <pc:docMk/>
            <pc:sldMk cId="2264197994" sldId="916"/>
            <ac:spMk id="47" creationId="{136C9FE0-5117-403D-88F8-BD3870D77ED8}"/>
          </ac:spMkLst>
        </pc:spChg>
        <pc:spChg chg="add mod">
          <ac:chgData name="Stian Soiland-Reyes" userId="e734ed4c-b3b1-4f2f-b2f9-25d4f678eea5" providerId="ADAL" clId="{1EC871F0-8997-4A42-894E-7EBE7B2336E8}" dt="2023-04-14T12:14:26.541" v="4923" actId="6549"/>
          <ac:spMkLst>
            <pc:docMk/>
            <pc:sldMk cId="2264197994" sldId="916"/>
            <ac:spMk id="57" creationId="{F3B97A08-0889-E8C3-082A-A805136327E4}"/>
          </ac:spMkLst>
        </pc:spChg>
        <pc:spChg chg="add mod">
          <ac:chgData name="Stian Soiland-Reyes" userId="e734ed4c-b3b1-4f2f-b2f9-25d4f678eea5" providerId="ADAL" clId="{1EC871F0-8997-4A42-894E-7EBE7B2336E8}" dt="2023-04-14T12:11:43.377" v="4828" actId="1037"/>
          <ac:spMkLst>
            <pc:docMk/>
            <pc:sldMk cId="2264197994" sldId="916"/>
            <ac:spMk id="58" creationId="{A515C379-597C-04EE-29DD-56D2456CB055}"/>
          </ac:spMkLst>
        </pc:spChg>
        <pc:spChg chg="add mod">
          <ac:chgData name="Stian Soiland-Reyes" userId="e734ed4c-b3b1-4f2f-b2f9-25d4f678eea5" providerId="ADAL" clId="{1EC871F0-8997-4A42-894E-7EBE7B2336E8}" dt="2023-04-14T12:12:12.601" v="4834" actId="1076"/>
          <ac:spMkLst>
            <pc:docMk/>
            <pc:sldMk cId="2264197994" sldId="916"/>
            <ac:spMk id="60" creationId="{80ADCC7E-E1B7-8C16-D7F1-534946F51D20}"/>
          </ac:spMkLst>
        </pc:spChg>
        <pc:spChg chg="add del mod">
          <ac:chgData name="Stian Soiland-Reyes" userId="e734ed4c-b3b1-4f2f-b2f9-25d4f678eea5" providerId="ADAL" clId="{1EC871F0-8997-4A42-894E-7EBE7B2336E8}" dt="2023-04-14T12:14:12.620" v="4900" actId="478"/>
          <ac:spMkLst>
            <pc:docMk/>
            <pc:sldMk cId="2264197994" sldId="916"/>
            <ac:spMk id="61" creationId="{FAC8CA44-A2B5-AF84-7568-58CD13509292}"/>
          </ac:spMkLst>
        </pc:spChg>
        <pc:spChg chg="add mod">
          <ac:chgData name="Stian Soiland-Reyes" userId="e734ed4c-b3b1-4f2f-b2f9-25d4f678eea5" providerId="ADAL" clId="{1EC871F0-8997-4A42-894E-7EBE7B2336E8}" dt="2023-04-14T12:13:31.956" v="4870" actId="1076"/>
          <ac:spMkLst>
            <pc:docMk/>
            <pc:sldMk cId="2264197994" sldId="916"/>
            <ac:spMk id="69" creationId="{E0CF8DD6-CC33-0A65-55CA-10A19283ED5E}"/>
          </ac:spMkLst>
        </pc:spChg>
        <pc:spChg chg="add mod">
          <ac:chgData name="Stian Soiland-Reyes" userId="e734ed4c-b3b1-4f2f-b2f9-25d4f678eea5" providerId="ADAL" clId="{1EC871F0-8997-4A42-894E-7EBE7B2336E8}" dt="2023-04-14T12:14:28.331" v="4924" actId="114"/>
          <ac:spMkLst>
            <pc:docMk/>
            <pc:sldMk cId="2264197994" sldId="916"/>
            <ac:spMk id="70" creationId="{4E3481AB-E428-49E8-9CDE-9D7DEE8B5383}"/>
          </ac:spMkLst>
        </pc:spChg>
        <pc:spChg chg="add mod">
          <ac:chgData name="Stian Soiland-Reyes" userId="e734ed4c-b3b1-4f2f-b2f9-25d4f678eea5" providerId="ADAL" clId="{1EC871F0-8997-4A42-894E-7EBE7B2336E8}" dt="2023-04-14T12:14:55.997" v="4932" actId="1076"/>
          <ac:spMkLst>
            <pc:docMk/>
            <pc:sldMk cId="2264197994" sldId="916"/>
            <ac:spMk id="78" creationId="{3BB4A7D2-6832-AD6C-F806-C426B8F8C95F}"/>
          </ac:spMkLst>
        </pc:spChg>
        <pc:spChg chg="add mod">
          <ac:chgData name="Stian Soiland-Reyes" userId="e734ed4c-b3b1-4f2f-b2f9-25d4f678eea5" providerId="ADAL" clId="{1EC871F0-8997-4A42-894E-7EBE7B2336E8}" dt="2023-04-14T12:15:16.197" v="4939" actId="1076"/>
          <ac:spMkLst>
            <pc:docMk/>
            <pc:sldMk cId="2264197994" sldId="916"/>
            <ac:spMk id="85" creationId="{6A6BB41B-EF16-A206-52D0-A5CDD221A127}"/>
          </ac:spMkLst>
        </pc:spChg>
        <pc:spChg chg="add del mod">
          <ac:chgData name="Stian Soiland-Reyes" userId="e734ed4c-b3b1-4f2f-b2f9-25d4f678eea5" providerId="ADAL" clId="{1EC871F0-8997-4A42-894E-7EBE7B2336E8}" dt="2023-04-14T12:16:09.285" v="4954" actId="478"/>
          <ac:spMkLst>
            <pc:docMk/>
            <pc:sldMk cId="2264197994" sldId="916"/>
            <ac:spMk id="96" creationId="{DAE598F2-732B-B519-CA28-B44097076407}"/>
          </ac:spMkLst>
        </pc:spChg>
        <pc:spChg chg="add mod">
          <ac:chgData name="Stian Soiland-Reyes" userId="e734ed4c-b3b1-4f2f-b2f9-25d4f678eea5" providerId="ADAL" clId="{1EC871F0-8997-4A42-894E-7EBE7B2336E8}" dt="2023-04-14T12:18:17.761" v="4983" actId="1076"/>
          <ac:spMkLst>
            <pc:docMk/>
            <pc:sldMk cId="2264197994" sldId="916"/>
            <ac:spMk id="103" creationId="{869249D3-DEAB-51FD-9196-DD9737BED2FF}"/>
          </ac:spMkLst>
        </pc:spChg>
        <pc:spChg chg="add mod">
          <ac:chgData name="Stian Soiland-Reyes" userId="e734ed4c-b3b1-4f2f-b2f9-25d4f678eea5" providerId="ADAL" clId="{1EC871F0-8997-4A42-894E-7EBE7B2336E8}" dt="2023-04-14T12:18:30.508" v="4993" actId="1076"/>
          <ac:spMkLst>
            <pc:docMk/>
            <pc:sldMk cId="2264197994" sldId="916"/>
            <ac:spMk id="104" creationId="{E1E6520B-152E-0966-2690-AA30BF2B6DD3}"/>
          </ac:spMkLst>
        </pc:spChg>
        <pc:picChg chg="add del mod">
          <ac:chgData name="Stian Soiland-Reyes" userId="e734ed4c-b3b1-4f2f-b2f9-25d4f678eea5" providerId="ADAL" clId="{1EC871F0-8997-4A42-894E-7EBE7B2336E8}" dt="2023-04-14T12:16:00.012" v="4949" actId="478"/>
          <ac:picMkLst>
            <pc:docMk/>
            <pc:sldMk cId="2264197994" sldId="916"/>
            <ac:picMk id="94" creationId="{F6F3BDDF-8614-340B-AB06-09011E37A8DF}"/>
          </ac:picMkLst>
        </pc:picChg>
        <pc:picChg chg="add del mod">
          <ac:chgData name="Stian Soiland-Reyes" userId="e734ed4c-b3b1-4f2f-b2f9-25d4f678eea5" providerId="ADAL" clId="{1EC871F0-8997-4A42-894E-7EBE7B2336E8}" dt="2023-04-14T12:16:04.031" v="4951"/>
          <ac:picMkLst>
            <pc:docMk/>
            <pc:sldMk cId="2264197994" sldId="916"/>
            <ac:picMk id="98" creationId="{00759053-46C1-B851-4AB6-07C7D49546C4}"/>
          </ac:picMkLst>
        </pc:picChg>
        <pc:picChg chg="add del mod">
          <ac:chgData name="Stian Soiland-Reyes" userId="e734ed4c-b3b1-4f2f-b2f9-25d4f678eea5" providerId="ADAL" clId="{1EC871F0-8997-4A42-894E-7EBE7B2336E8}" dt="2023-04-14T12:16:07.638" v="4953"/>
          <ac:picMkLst>
            <pc:docMk/>
            <pc:sldMk cId="2264197994" sldId="916"/>
            <ac:picMk id="100" creationId="{DE1B7CD4-D58E-ED5C-0BAB-CD38BED28AEF}"/>
          </ac:picMkLst>
        </pc:picChg>
        <pc:picChg chg="add mod">
          <ac:chgData name="Stian Soiland-Reyes" userId="e734ed4c-b3b1-4f2f-b2f9-25d4f678eea5" providerId="ADAL" clId="{1EC871F0-8997-4A42-894E-7EBE7B2336E8}" dt="2023-04-14T12:34:30.412" v="5038" actId="14100"/>
          <ac:picMkLst>
            <pc:docMk/>
            <pc:sldMk cId="2264197994" sldId="916"/>
            <ac:picMk id="102" creationId="{9A6BB1F9-5CD0-9BA7-D9FD-155D77FEE05D}"/>
          </ac:picMkLst>
        </pc:picChg>
        <pc:cxnChg chg="add mod">
          <ac:chgData name="Stian Soiland-Reyes" userId="e734ed4c-b3b1-4f2f-b2f9-25d4f678eea5" providerId="ADAL" clId="{1EC871F0-8997-4A42-894E-7EBE7B2336E8}" dt="2023-04-14T12:02:50.083" v="4527" actId="13822"/>
          <ac:cxnSpMkLst>
            <pc:docMk/>
            <pc:sldMk cId="2264197994" sldId="916"/>
            <ac:cxnSpMk id="11" creationId="{60435C29-4592-5875-0016-70B56D320647}"/>
          </ac:cxnSpMkLst>
        </pc:cxnChg>
        <pc:cxnChg chg="add mod">
          <ac:chgData name="Stian Soiland-Reyes" userId="e734ed4c-b3b1-4f2f-b2f9-25d4f678eea5" providerId="ADAL" clId="{1EC871F0-8997-4A42-894E-7EBE7B2336E8}" dt="2023-04-14T12:13:12.631" v="4860" actId="1076"/>
          <ac:cxnSpMkLst>
            <pc:docMk/>
            <pc:sldMk cId="2264197994" sldId="916"/>
            <ac:cxnSpMk id="19" creationId="{25D1050E-2780-0B14-FF7F-2999826E842B}"/>
          </ac:cxnSpMkLst>
        </pc:cxnChg>
        <pc:cxnChg chg="add mod">
          <ac:chgData name="Stian Soiland-Reyes" userId="e734ed4c-b3b1-4f2f-b2f9-25d4f678eea5" providerId="ADAL" clId="{1EC871F0-8997-4A42-894E-7EBE7B2336E8}" dt="2023-04-14T12:10:15.043" v="4783" actId="14100"/>
          <ac:cxnSpMkLst>
            <pc:docMk/>
            <pc:sldMk cId="2264197994" sldId="916"/>
            <ac:cxnSpMk id="21" creationId="{9F25382F-2C32-269F-8025-DC9C079B2BEA}"/>
          </ac:cxnSpMkLst>
        </pc:cxnChg>
        <pc:cxnChg chg="add mod">
          <ac:chgData name="Stian Soiland-Reyes" userId="e734ed4c-b3b1-4f2f-b2f9-25d4f678eea5" providerId="ADAL" clId="{1EC871F0-8997-4A42-894E-7EBE7B2336E8}" dt="2023-04-14T12:13:15.342" v="4861" actId="14100"/>
          <ac:cxnSpMkLst>
            <pc:docMk/>
            <pc:sldMk cId="2264197994" sldId="916"/>
            <ac:cxnSpMk id="35" creationId="{349A26F3-5081-64C7-02CA-0BDEC622EA9D}"/>
          </ac:cxnSpMkLst>
        </pc:cxnChg>
        <pc:cxnChg chg="add mod">
          <ac:chgData name="Stian Soiland-Reyes" userId="e734ed4c-b3b1-4f2f-b2f9-25d4f678eea5" providerId="ADAL" clId="{1EC871F0-8997-4A42-894E-7EBE7B2336E8}" dt="2023-04-14T12:08:16.956" v="4709" actId="14100"/>
          <ac:cxnSpMkLst>
            <pc:docMk/>
            <pc:sldMk cId="2264197994" sldId="916"/>
            <ac:cxnSpMk id="37" creationId="{C3A4B567-8615-C3A8-D5F0-D3DE3F676C42}"/>
          </ac:cxnSpMkLst>
        </pc:cxnChg>
        <pc:cxnChg chg="add mod">
          <ac:chgData name="Stian Soiland-Reyes" userId="e734ed4c-b3b1-4f2f-b2f9-25d4f678eea5" providerId="ADAL" clId="{1EC871F0-8997-4A42-894E-7EBE7B2336E8}" dt="2023-04-14T12:13:12.631" v="4860" actId="1076"/>
          <ac:cxnSpMkLst>
            <pc:docMk/>
            <pc:sldMk cId="2264197994" sldId="916"/>
            <ac:cxnSpMk id="44" creationId="{ED16D610-3434-AD47-9856-B7D79C724FD3}"/>
          </ac:cxnSpMkLst>
        </pc:cxnChg>
        <pc:cxnChg chg="add mod">
          <ac:chgData name="Stian Soiland-Reyes" userId="e734ed4c-b3b1-4f2f-b2f9-25d4f678eea5" providerId="ADAL" clId="{1EC871F0-8997-4A42-894E-7EBE7B2336E8}" dt="2023-04-14T12:10:25.036" v="4786" actId="14100"/>
          <ac:cxnSpMkLst>
            <pc:docMk/>
            <pc:sldMk cId="2264197994" sldId="916"/>
            <ac:cxnSpMk id="48" creationId="{81055E1D-5643-AEA2-38D5-97779C18E24F}"/>
          </ac:cxnSpMkLst>
        </pc:cxnChg>
        <pc:cxnChg chg="add mod">
          <ac:chgData name="Stian Soiland-Reyes" userId="e734ed4c-b3b1-4f2f-b2f9-25d4f678eea5" providerId="ADAL" clId="{1EC871F0-8997-4A42-894E-7EBE7B2336E8}" dt="2023-04-14T12:13:25.191" v="4866" actId="14100"/>
          <ac:cxnSpMkLst>
            <pc:docMk/>
            <pc:sldMk cId="2264197994" sldId="916"/>
            <ac:cxnSpMk id="65" creationId="{BF18998D-286C-053F-495A-1ED63602CA42}"/>
          </ac:cxnSpMkLst>
        </pc:cxnChg>
        <pc:cxnChg chg="add mod">
          <ac:chgData name="Stian Soiland-Reyes" userId="e734ed4c-b3b1-4f2f-b2f9-25d4f678eea5" providerId="ADAL" clId="{1EC871F0-8997-4A42-894E-7EBE7B2336E8}" dt="2023-04-14T12:14:09.514" v="4899" actId="14100"/>
          <ac:cxnSpMkLst>
            <pc:docMk/>
            <pc:sldMk cId="2264197994" sldId="916"/>
            <ac:cxnSpMk id="71" creationId="{D512C735-5052-A3CB-81C1-10EB9F2C2282}"/>
          </ac:cxnSpMkLst>
        </pc:cxnChg>
        <pc:cxnChg chg="add mod">
          <ac:chgData name="Stian Soiland-Reyes" userId="e734ed4c-b3b1-4f2f-b2f9-25d4f678eea5" providerId="ADAL" clId="{1EC871F0-8997-4A42-894E-7EBE7B2336E8}" dt="2023-04-14T12:14:43.237" v="4929" actId="14100"/>
          <ac:cxnSpMkLst>
            <pc:docMk/>
            <pc:sldMk cId="2264197994" sldId="916"/>
            <ac:cxnSpMk id="74" creationId="{F9094590-2478-4B8C-AFA2-E8A40CB688C7}"/>
          </ac:cxnSpMkLst>
        </pc:cxnChg>
        <pc:cxnChg chg="add mod">
          <ac:chgData name="Stian Soiland-Reyes" userId="e734ed4c-b3b1-4f2f-b2f9-25d4f678eea5" providerId="ADAL" clId="{1EC871F0-8997-4A42-894E-7EBE7B2336E8}" dt="2023-04-14T12:15:08.845" v="4937" actId="14100"/>
          <ac:cxnSpMkLst>
            <pc:docMk/>
            <pc:sldMk cId="2264197994" sldId="916"/>
            <ac:cxnSpMk id="79" creationId="{45B1C0A0-2F9A-A816-5EC6-3DEBA4EEA606}"/>
          </ac:cxnSpMkLst>
        </pc:cxnChg>
        <pc:cxnChg chg="add mod">
          <ac:chgData name="Stian Soiland-Reyes" userId="e734ed4c-b3b1-4f2f-b2f9-25d4f678eea5" providerId="ADAL" clId="{1EC871F0-8997-4A42-894E-7EBE7B2336E8}" dt="2023-04-14T12:15:29.753" v="4944" actId="14100"/>
          <ac:cxnSpMkLst>
            <pc:docMk/>
            <pc:sldMk cId="2264197994" sldId="916"/>
            <ac:cxnSpMk id="84" creationId="{36272FAE-819B-997C-CFC7-6D45590D10F5}"/>
          </ac:cxnSpMkLst>
        </pc:cxnChg>
        <pc:cxnChg chg="add mod">
          <ac:chgData name="Stian Soiland-Reyes" userId="e734ed4c-b3b1-4f2f-b2f9-25d4f678eea5" providerId="ADAL" clId="{1EC871F0-8997-4A42-894E-7EBE7B2336E8}" dt="2023-04-14T12:15:33.474" v="4945" actId="14100"/>
          <ac:cxnSpMkLst>
            <pc:docMk/>
            <pc:sldMk cId="2264197994" sldId="916"/>
            <ac:cxnSpMk id="86" creationId="{472DF1A4-3EBD-5190-1525-F748425E2D6E}"/>
          </ac:cxnSpMkLst>
        </pc:cxnChg>
        <pc:cxnChg chg="add mod">
          <ac:chgData name="Stian Soiland-Reyes" userId="e734ed4c-b3b1-4f2f-b2f9-25d4f678eea5" providerId="ADAL" clId="{1EC871F0-8997-4A42-894E-7EBE7B2336E8}" dt="2023-04-14T12:15:36.487" v="4946" actId="14100"/>
          <ac:cxnSpMkLst>
            <pc:docMk/>
            <pc:sldMk cId="2264197994" sldId="916"/>
            <ac:cxnSpMk id="87" creationId="{6B6DB39C-0185-07B1-F608-41C27DF196A0}"/>
          </ac:cxnSpMkLst>
        </pc:cxnChg>
      </pc:sldChg>
      <pc:sldChg chg="addSp delSp modSp new mod ord modClrScheme chgLayout">
        <pc:chgData name="Stian Soiland-Reyes" userId="e734ed4c-b3b1-4f2f-b2f9-25d4f678eea5" providerId="ADAL" clId="{1EC871F0-8997-4A42-894E-7EBE7B2336E8}" dt="2023-04-14T13:25:39.399" v="5797"/>
        <pc:sldMkLst>
          <pc:docMk/>
          <pc:sldMk cId="3992584065" sldId="917"/>
        </pc:sldMkLst>
        <pc:spChg chg="add mod">
          <ac:chgData name="Stian Soiland-Reyes" userId="e734ed4c-b3b1-4f2f-b2f9-25d4f678eea5" providerId="ADAL" clId="{1EC871F0-8997-4A42-894E-7EBE7B2336E8}" dt="2023-04-14T13:12:38.609" v="5523" actId="20577"/>
          <ac:spMkLst>
            <pc:docMk/>
            <pc:sldMk cId="3992584065" sldId="917"/>
            <ac:spMk id="2" creationId="{E2996EC6-F82E-E25E-562E-76E881ED42CB}"/>
          </ac:spMkLst>
        </pc:spChg>
        <pc:spChg chg="del mod ord">
          <ac:chgData name="Stian Soiland-Reyes" userId="e734ed4c-b3b1-4f2f-b2f9-25d4f678eea5" providerId="ADAL" clId="{1EC871F0-8997-4A42-894E-7EBE7B2336E8}" dt="2023-04-14T12:33:56.245" v="4995" actId="700"/>
          <ac:spMkLst>
            <pc:docMk/>
            <pc:sldMk cId="3992584065" sldId="917"/>
            <ac:spMk id="2" creationId="{EDB02CFB-3EB6-CB81-42A9-42D8640F0474}"/>
          </ac:spMkLst>
        </pc:spChg>
        <pc:spChg chg="del mod ord">
          <ac:chgData name="Stian Soiland-Reyes" userId="e734ed4c-b3b1-4f2f-b2f9-25d4f678eea5" providerId="ADAL" clId="{1EC871F0-8997-4A42-894E-7EBE7B2336E8}" dt="2023-04-14T12:33:56.245" v="4995" actId="700"/>
          <ac:spMkLst>
            <pc:docMk/>
            <pc:sldMk cId="3992584065" sldId="917"/>
            <ac:spMk id="3" creationId="{1E314FC9-3DFF-D9BB-93FB-DC35876D1564}"/>
          </ac:spMkLst>
        </pc:spChg>
        <pc:spChg chg="mod ord">
          <ac:chgData name="Stian Soiland-Reyes" userId="e734ed4c-b3b1-4f2f-b2f9-25d4f678eea5" providerId="ADAL" clId="{1EC871F0-8997-4A42-894E-7EBE7B2336E8}" dt="2023-04-14T12:33:56.245" v="4995" actId="700"/>
          <ac:spMkLst>
            <pc:docMk/>
            <pc:sldMk cId="3992584065" sldId="917"/>
            <ac:spMk id="4" creationId="{D7074946-0FFF-864A-FE30-EDD6721A5C63}"/>
          </ac:spMkLst>
        </pc:spChg>
        <pc:spChg chg="add mod ord">
          <ac:chgData name="Stian Soiland-Reyes" userId="e734ed4c-b3b1-4f2f-b2f9-25d4f678eea5" providerId="ADAL" clId="{1EC871F0-8997-4A42-894E-7EBE7B2336E8}" dt="2023-04-14T13:04:19.268" v="5375" actId="404"/>
          <ac:spMkLst>
            <pc:docMk/>
            <pc:sldMk cId="3992584065" sldId="917"/>
            <ac:spMk id="5" creationId="{5EE599B6-C2CB-613B-28D2-58A1B285ECFE}"/>
          </ac:spMkLst>
        </pc:spChg>
        <pc:spChg chg="add del mod ord">
          <ac:chgData name="Stian Soiland-Reyes" userId="e734ed4c-b3b1-4f2f-b2f9-25d4f678eea5" providerId="ADAL" clId="{1EC871F0-8997-4A42-894E-7EBE7B2336E8}" dt="2023-04-14T13:04:46.559" v="5409"/>
          <ac:spMkLst>
            <pc:docMk/>
            <pc:sldMk cId="3992584065" sldId="917"/>
            <ac:spMk id="6" creationId="{74511FEB-B768-09AD-F6A2-3EDD35130A60}"/>
          </ac:spMkLst>
        </pc:spChg>
        <pc:spChg chg="add mod ord">
          <ac:chgData name="Stian Soiland-Reyes" userId="e734ed4c-b3b1-4f2f-b2f9-25d4f678eea5" providerId="ADAL" clId="{1EC871F0-8997-4A42-894E-7EBE7B2336E8}" dt="2023-04-14T12:37:41.948" v="5222" actId="20577"/>
          <ac:spMkLst>
            <pc:docMk/>
            <pc:sldMk cId="3992584065" sldId="917"/>
            <ac:spMk id="7" creationId="{9BEB73CB-2EA9-8E02-007C-D00E909076C8}"/>
          </ac:spMkLst>
        </pc:spChg>
        <pc:spChg chg="add del mod">
          <ac:chgData name="Stian Soiland-Reyes" userId="e734ed4c-b3b1-4f2f-b2f9-25d4f678eea5" providerId="ADAL" clId="{1EC871F0-8997-4A42-894E-7EBE7B2336E8}" dt="2023-04-14T12:38:16.611" v="5238" actId="1036"/>
          <ac:spMkLst>
            <pc:docMk/>
            <pc:sldMk cId="3992584065" sldId="917"/>
            <ac:spMk id="10" creationId="{E34B6BFA-A286-057C-23DA-D58C9A50DEC1}"/>
          </ac:spMkLst>
        </pc:spChg>
        <pc:spChg chg="add del">
          <ac:chgData name="Stian Soiland-Reyes" userId="e734ed4c-b3b1-4f2f-b2f9-25d4f678eea5" providerId="ADAL" clId="{1EC871F0-8997-4A42-894E-7EBE7B2336E8}" dt="2023-04-14T12:35:23.572" v="5049"/>
          <ac:spMkLst>
            <pc:docMk/>
            <pc:sldMk cId="3992584065" sldId="917"/>
            <ac:spMk id="11" creationId="{2ED207B3-A28C-23C1-63FF-9CBAC893B44E}"/>
          </ac:spMkLst>
        </pc:spChg>
        <pc:spChg chg="add del mod">
          <ac:chgData name="Stian Soiland-Reyes" userId="e734ed4c-b3b1-4f2f-b2f9-25d4f678eea5" providerId="ADAL" clId="{1EC871F0-8997-4A42-894E-7EBE7B2336E8}" dt="2023-04-14T13:04:52.359" v="5415" actId="478"/>
          <ac:spMkLst>
            <pc:docMk/>
            <pc:sldMk cId="3992584065" sldId="917"/>
            <ac:spMk id="12" creationId="{54F92840-6791-EEA8-3F78-519496EA3CBF}"/>
          </ac:spMkLst>
        </pc:spChg>
        <pc:spChg chg="add del">
          <ac:chgData name="Stian Soiland-Reyes" userId="e734ed4c-b3b1-4f2f-b2f9-25d4f678eea5" providerId="ADAL" clId="{1EC871F0-8997-4A42-894E-7EBE7B2336E8}" dt="2023-04-14T12:35:30.392" v="5051" actId="478"/>
          <ac:spMkLst>
            <pc:docMk/>
            <pc:sldMk cId="3992584065" sldId="917"/>
            <ac:spMk id="12" creationId="{8D8F044A-6A9B-FE60-AE5A-5606B7AB6899}"/>
          </ac:spMkLst>
        </pc:spChg>
        <pc:spChg chg="add del">
          <ac:chgData name="Stian Soiland-Reyes" userId="e734ed4c-b3b1-4f2f-b2f9-25d4f678eea5" providerId="ADAL" clId="{1EC871F0-8997-4A42-894E-7EBE7B2336E8}" dt="2023-04-14T12:35:35.938" v="5056"/>
          <ac:spMkLst>
            <pc:docMk/>
            <pc:sldMk cId="3992584065" sldId="917"/>
            <ac:spMk id="13" creationId="{37BC31E1-7AB4-79E9-7A71-063F72371AC1}"/>
          </ac:spMkLst>
        </pc:spChg>
        <pc:spChg chg="add del mod">
          <ac:chgData name="Stian Soiland-Reyes" userId="e734ed4c-b3b1-4f2f-b2f9-25d4f678eea5" providerId="ADAL" clId="{1EC871F0-8997-4A42-894E-7EBE7B2336E8}" dt="2023-04-14T12:37:27.610" v="5178" actId="22"/>
          <ac:spMkLst>
            <pc:docMk/>
            <pc:sldMk cId="3992584065" sldId="917"/>
            <ac:spMk id="15" creationId="{000D4609-E6B6-7434-1A0C-4E8227B17EB0}"/>
          </ac:spMkLst>
        </pc:spChg>
        <pc:spChg chg="add mod">
          <ac:chgData name="Stian Soiland-Reyes" userId="e734ed4c-b3b1-4f2f-b2f9-25d4f678eea5" providerId="ADAL" clId="{1EC871F0-8997-4A42-894E-7EBE7B2336E8}" dt="2023-04-14T13:12:32.447" v="5510" actId="1076"/>
          <ac:spMkLst>
            <pc:docMk/>
            <pc:sldMk cId="3992584065" sldId="917"/>
            <ac:spMk id="18" creationId="{131D33B1-E631-DC4E-ECF9-1D60960A5C31}"/>
          </ac:spMkLst>
        </pc:spChg>
        <pc:picChg chg="add mod">
          <ac:chgData name="Stian Soiland-Reyes" userId="e734ed4c-b3b1-4f2f-b2f9-25d4f678eea5" providerId="ADAL" clId="{1EC871F0-8997-4A42-894E-7EBE7B2336E8}" dt="2023-04-14T12:38:16.611" v="5238" actId="1036"/>
          <ac:picMkLst>
            <pc:docMk/>
            <pc:sldMk cId="3992584065" sldId="917"/>
            <ac:picMk id="8" creationId="{58589FAB-AA42-F1F7-68AB-F8518445A1B9}"/>
          </ac:picMkLst>
        </pc:picChg>
        <pc:picChg chg="add del mod">
          <ac:chgData name="Stian Soiland-Reyes" userId="e734ed4c-b3b1-4f2f-b2f9-25d4f678eea5" providerId="ADAL" clId="{1EC871F0-8997-4A42-894E-7EBE7B2336E8}" dt="2023-04-14T13:04:48.221" v="5412" actId="21"/>
          <ac:picMkLst>
            <pc:docMk/>
            <pc:sldMk cId="3992584065" sldId="917"/>
            <ac:picMk id="9" creationId="{FCA1E576-3685-450E-990A-222EE866E49B}"/>
          </ac:picMkLst>
        </pc:picChg>
        <pc:picChg chg="add del mod">
          <ac:chgData name="Stian Soiland-Reyes" userId="e734ed4c-b3b1-4f2f-b2f9-25d4f678eea5" providerId="ADAL" clId="{1EC871F0-8997-4A42-894E-7EBE7B2336E8}" dt="2023-04-14T13:04:49.894" v="5414" actId="21"/>
          <ac:picMkLst>
            <pc:docMk/>
            <pc:sldMk cId="3992584065" sldId="917"/>
            <ac:picMk id="13" creationId="{A17ACF62-5E98-3425-C48E-DE551E8CF274}"/>
          </ac:picMkLst>
        </pc:picChg>
        <pc:picChg chg="add del mod">
          <ac:chgData name="Stian Soiland-Reyes" userId="e734ed4c-b3b1-4f2f-b2f9-25d4f678eea5" providerId="ADAL" clId="{1EC871F0-8997-4A42-894E-7EBE7B2336E8}" dt="2023-04-14T13:04:55.210" v="5417" actId="478"/>
          <ac:picMkLst>
            <pc:docMk/>
            <pc:sldMk cId="3992584065" sldId="917"/>
            <ac:picMk id="14" creationId="{1E6AA35A-D9F8-61BF-8470-ED1F5B83C7DA}"/>
          </ac:picMkLst>
        </pc:picChg>
        <pc:picChg chg="add mod modCrop">
          <ac:chgData name="Stian Soiland-Reyes" userId="e734ed4c-b3b1-4f2f-b2f9-25d4f678eea5" providerId="ADAL" clId="{1EC871F0-8997-4A42-894E-7EBE7B2336E8}" dt="2023-04-14T13:12:30.295" v="5509" actId="1076"/>
          <ac:picMkLst>
            <pc:docMk/>
            <pc:sldMk cId="3992584065" sldId="917"/>
            <ac:picMk id="16" creationId="{40EADC2B-FDC4-5722-C78D-6904E5BD5008}"/>
          </ac:picMkLst>
        </pc:picChg>
        <pc:picChg chg="add mod">
          <ac:chgData name="Stian Soiland-Reyes" userId="e734ed4c-b3b1-4f2f-b2f9-25d4f678eea5" providerId="ADAL" clId="{1EC871F0-8997-4A42-894E-7EBE7B2336E8}" dt="2023-04-14T13:13:07.571" v="5527" actId="1076"/>
          <ac:picMkLst>
            <pc:docMk/>
            <pc:sldMk cId="3992584065" sldId="917"/>
            <ac:picMk id="20" creationId="{B964D9B0-6C9C-729D-30F7-48D6AFE4F0C1}"/>
          </ac:picMkLst>
        </pc:picChg>
      </pc:sldChg>
      <pc:sldMasterChg chg="delSldLayout">
        <pc:chgData name="Stian Soiland-Reyes" userId="e734ed4c-b3b1-4f2f-b2f9-25d4f678eea5" providerId="ADAL" clId="{1EC871F0-8997-4A42-894E-7EBE7B2336E8}" dt="2023-04-13T15:46:48.023" v="376" actId="2696"/>
        <pc:sldMasterMkLst>
          <pc:docMk/>
          <pc:sldMasterMk cId="2064703153" sldId="2147483661"/>
        </pc:sldMasterMkLst>
        <pc:sldLayoutChg chg="del">
          <pc:chgData name="Stian Soiland-Reyes" userId="e734ed4c-b3b1-4f2f-b2f9-25d4f678eea5" providerId="ADAL" clId="{1EC871F0-8997-4A42-894E-7EBE7B2336E8}" dt="2023-04-13T15:46:48.023" v="376" actId="2696"/>
          <pc:sldLayoutMkLst>
            <pc:docMk/>
            <pc:sldMasterMk cId="2064703153" sldId="2147483661"/>
            <pc:sldLayoutMk cId="3448547456" sldId="2147483706"/>
          </pc:sldLayoutMkLst>
        </pc:sldLayoutChg>
      </pc:sldMasterChg>
      <pc:sldMasterChg chg="add del addSldLayout delSldLayout">
        <pc:chgData name="Stian Soiland-Reyes" userId="e734ed4c-b3b1-4f2f-b2f9-25d4f678eea5" providerId="ADAL" clId="{1EC871F0-8997-4A42-894E-7EBE7B2336E8}" dt="2023-04-14T11:06:56.379" v="4384" actId="700"/>
        <pc:sldMasterMkLst>
          <pc:docMk/>
          <pc:sldMasterMk cId="1685744995" sldId="2147483693"/>
        </pc:sldMasterMkLst>
        <pc:sldLayoutChg chg="add del">
          <pc:chgData name="Stian Soiland-Reyes" userId="e734ed4c-b3b1-4f2f-b2f9-25d4f678eea5" providerId="ADAL" clId="{1EC871F0-8997-4A42-894E-7EBE7B2336E8}" dt="2023-04-14T11:06:56.379" v="4384" actId="700"/>
          <pc:sldLayoutMkLst>
            <pc:docMk/>
            <pc:sldMasterMk cId="1685744995" sldId="2147483693"/>
            <pc:sldLayoutMk cId="1425435310" sldId="2147483694"/>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1828534689" sldId="2147483695"/>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874815098" sldId="2147483696"/>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114824539" sldId="2147483697"/>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630746885" sldId="2147483698"/>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690012719" sldId="2147483699"/>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480246706" sldId="2147483700"/>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091803182" sldId="2147483701"/>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063217304" sldId="2147483702"/>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1876072429" sldId="2147483703"/>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560283941"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54E7D-CA28-45E5-A10D-6D4C68C14500}" type="datetimeFigureOut">
              <a:rPr lang="en-GB" smtClean="0"/>
              <a:t>12/08/2025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3120E-B2D9-4CC8-AFDF-0B303D56DB7F}" type="slidenum">
              <a:rPr lang="en-GB" smtClean="0"/>
              <a:t>‹#›</a:t>
            </a:fld>
            <a:endParaRPr lang="en-GB"/>
          </a:p>
        </p:txBody>
      </p:sp>
    </p:spTree>
    <p:extLst>
      <p:ext uri="{BB962C8B-B14F-4D97-AF65-F5344CB8AC3E}">
        <p14:creationId xmlns:p14="http://schemas.microsoft.com/office/powerpoint/2010/main" val="101873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github.com/HDRUK/hutch" TargetMode="External"/><Relationship Id="rId4" Type="http://schemas.openxmlformats.org/officeDocument/2006/relationships/hyperlink" Target="https://github.com/HDRUK/CaRROT-Mappe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I’ll talk a bit about RO-Crate and how we move metadata out of the PID record and into a separate object to represent the collection. Our motivation is to gather all research outputs, not just a single type, but collections of different kinds of things.</a:t>
            </a:r>
          </a:p>
          <a:p/>
        </p:txBody>
      </p:sp>
      <p:sp>
        <p:nvSpPr>
          <p:cNvPr id="4" name="Slide Number Placeholder 3"/>
          <p:cNvSpPr>
            <a:spLocks noGrp="1"/>
          </p:cNvSpPr>
          <p:nvPr>
            <p:ph type="sldNum" sz="quarter" idx="5"/>
          </p:nvPr>
        </p:nvSpPr>
        <p:spPr/>
        <p:txBody>
          <a:bodyPr/>
          <a:lstStyle/>
          <a:p>
            <a:fld id="{4573120E-B2D9-4CC8-AFDF-0B303D56DB7F}" type="slidenum">
              <a:rPr lang="en-GB" smtClean="0"/>
              <a:t>1</a:t>
            </a:fld>
            <a:endParaRPr lang="en-GB"/>
          </a:p>
        </p:txBody>
      </p:sp>
    </p:spTree>
    <p:extLst>
      <p:ext uri="{BB962C8B-B14F-4D97-AF65-F5344CB8AC3E}">
        <p14:creationId xmlns:p14="http://schemas.microsoft.com/office/powerpoint/2010/main" val="325218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I'm going to have to jump straight into JSON land to show you this description. That's why I have a little warning triangle, but I think this is a safe space, so we can all have a quick look.</a:t>
            </a:r>
          </a:p>
          <a:p/>
        </p:txBody>
      </p:sp>
      <p:sp>
        <p:nvSpPr>
          <p:cNvPr id="4" name="Slide Number Placeholder 3"/>
          <p:cNvSpPr>
            <a:spLocks noGrp="1"/>
          </p:cNvSpPr>
          <p:nvPr>
            <p:ph type="sldNum" sz="quarter" idx="5"/>
          </p:nvPr>
        </p:nvSpPr>
        <p:spPr/>
        <p:txBody>
          <a:bodyPr/>
          <a:lstStyle/>
          <a:p>
            <a:fld id="{4573120E-B2D9-4CC8-AFDF-0B303D56DB7F}" type="slidenum">
              <a:rPr lang="en-GB" smtClean="0"/>
              <a:t>10</a:t>
            </a:fld>
            <a:endParaRPr lang="en-GB"/>
          </a:p>
        </p:txBody>
      </p:sp>
    </p:spTree>
    <p:extLst>
      <p:ext uri="{BB962C8B-B14F-4D97-AF65-F5344CB8AC3E}">
        <p14:creationId xmlns:p14="http://schemas.microsoft.com/office/powerpoint/2010/main" val="358746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We're using JSON Linked Data (JSON-LD), which is a way of using JSON where the keys have meaning; we have defined already what the keys mean based on the mapping of the context.</a:t>
            </a:r>
          </a:p>
          <a:p/>
        </p:txBody>
      </p:sp>
      <p:sp>
        <p:nvSpPr>
          <p:cNvPr id="4" name="Slide Number Placeholder 3"/>
          <p:cNvSpPr>
            <a:spLocks noGrp="1"/>
          </p:cNvSpPr>
          <p:nvPr>
            <p:ph type="sldNum" sz="quarter" idx="5"/>
          </p:nvPr>
        </p:nvSpPr>
        <p:spPr/>
        <p:txBody>
          <a:bodyPr/>
          <a:lstStyle/>
          <a:p>
            <a:fld id="{4573120E-B2D9-4CC8-AFDF-0B303D56DB7F}" type="slidenum">
              <a:rPr lang="en-GB" smtClean="0"/>
              <a:t>11</a:t>
            </a:fld>
            <a:endParaRPr lang="en-GB"/>
          </a:p>
        </p:txBody>
      </p:sp>
    </p:spTree>
    <p:extLst>
      <p:ext uri="{BB962C8B-B14F-4D97-AF65-F5344CB8AC3E}">
        <p14:creationId xmlns:p14="http://schemas.microsoft.com/office/powerpoint/2010/main" val="213690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51938" cy="3600450"/>
          </a:xfrm>
        </p:spPr>
        <p:txBody>
          <a:bodyPr/>
          <a:lstStyle/>
          <a:p>
            <a:pPr>
              <a:lnSpc>
                <a:spcPct val="107000"/>
              </a:lnSpc>
              <a:spcAft>
                <a:spcPts val="800"/>
              </a:spcAft>
            </a:pPr>
            <a:r>
              <a:t>That context is the magic bit we insert at the top of the JSON. The way we documented this for RO-Crate means you should not normally worry about the Linked Data aspect. Instead, just provide links if you have them, which still lets us process the crate as JSON-LD and build knowledge graphs if we want to.</a:t>
            </a:r>
          </a:p>
          <a:p>
            <a:r>
              <a:t>RO-Crates always self-declare so that if you find one in the wild, you can tell that it is an RO-Crate and which version of the specification it follows.</a:t>
            </a:r>
          </a:p>
          <a:p>
            <a:r>
              <a:t>Then we have the metadata about the crate itself. This is the outer box you saw before. Maybe it has some identifier, author and so on. You see these identifiers can be DOIs, re-use existing registries for people and organizations.</a:t>
            </a:r>
          </a:p>
          <a:p>
            <a:r>
              <a:t>The content is listed as parts using the same hasPart relation as before, and the parts can be mixed. There can be local files as well as handles and so on in here. We are flexible about how you store the RO-Crate. The base assumption is that you have a folder and put the RO-Crate metadata file in it.</a:t>
            </a:r>
          </a:p>
          <a:p>
            <a:r>
              <a:t>Now you can describe those files, and then you can deposit this wherever you want. It could be that all of these are persistent identifiers and there are no relative file paths.</a:t>
            </a:r>
          </a:p>
          <a:p/>
        </p:txBody>
      </p:sp>
      <p:sp>
        <p:nvSpPr>
          <p:cNvPr id="4" name="Slide Number Placeholder 3"/>
          <p:cNvSpPr>
            <a:spLocks noGrp="1"/>
          </p:cNvSpPr>
          <p:nvPr>
            <p:ph type="sldNum" sz="quarter" idx="5"/>
          </p:nvPr>
        </p:nvSpPr>
        <p:spPr/>
        <p:txBody>
          <a:bodyPr/>
          <a:lstStyle/>
          <a:p>
            <a:fld id="{09E39771-DB5C-8247-9BA1-AA5AB87D35F6}" type="slidenum">
              <a:rPr lang="en-US" smtClean="0"/>
              <a:pPr/>
              <a:t>12</a:t>
            </a:fld>
            <a:endParaRPr lang="en-US" dirty="0">
              <a:latin typeface="+mn-lt"/>
            </a:endParaRPr>
          </a:p>
        </p:txBody>
      </p:sp>
    </p:spTree>
    <p:extLst>
      <p:ext uri="{BB962C8B-B14F-4D97-AF65-F5344CB8AC3E}">
        <p14:creationId xmlns:p14="http://schemas.microsoft.com/office/powerpoint/2010/main" val="29115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t>Then we have additional entities to describe each of these. Each entity gets “unrolled” below, so you can include core metadata for each of the items; you do not have to follow the links to see how that individual item is described. This is important because many of them do not have any FAIR Digital Object presence, like I said they could be in all kinds of repositories, they might have a web page, or it could be files that are fresh and don't have anywhere to go.</a:t>
            </a:r>
          </a:p>
          <a:p>
            <a:r>
              <a:t>Each of the entities can be described in the same way, and then you keep adding nested links. This is a contextual entity, which is not something you can download. For example, you cannot download a person, although there could be a digital twin linked from here. This may seem basic for anyone who knows Linked Data, but the thing is you shouldn't need to know Linked Data to do RO-Crate.</a:t>
            </a:r>
          </a:p>
          <a:p>
            <a:r>
              <a:t>Because we use a flat list approach, we have a profile of JSON-LD that is more guided than allowing all possibilities. The first one here is a good example, because it's a file that has been localized, based on a repository entry with a persistent identifier, but if you go to that Zenodo page, you get the landing page, you don't get the actual image, and so we have to unroll it in this way.</a:t>
            </a:r>
          </a:p>
          <a:p/>
        </p:txBody>
      </p:sp>
      <p:sp>
        <p:nvSpPr>
          <p:cNvPr id="4" name="Slide Number Placeholder 3"/>
          <p:cNvSpPr>
            <a:spLocks noGrp="1"/>
          </p:cNvSpPr>
          <p:nvPr>
            <p:ph type="sldNum" sz="quarter" idx="5"/>
          </p:nvPr>
        </p:nvSpPr>
        <p:spPr/>
        <p:txBody>
          <a:bodyPr/>
          <a:lstStyle/>
          <a:p>
            <a:fld id="{4573120E-B2D9-4CC8-AFDF-0B303D56DB7F}" type="slidenum">
              <a:rPr lang="en-GB" smtClean="0"/>
              <a:t>13</a:t>
            </a:fld>
            <a:endParaRPr lang="en-GB"/>
          </a:p>
        </p:txBody>
      </p:sp>
    </p:spTree>
    <p:extLst>
      <p:ext uri="{BB962C8B-B14F-4D97-AF65-F5344CB8AC3E}">
        <p14:creationId xmlns:p14="http://schemas.microsoft.com/office/powerpoint/2010/main" val="13019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91352" cy="3600450"/>
          </a:xfrm>
        </p:spPr>
        <p:txBody>
          <a:bodyPr/>
          <a:lstStyle/>
          <a:p>
            <a:pPr>
              <a:lnSpc>
                <a:spcPct val="107000"/>
              </a:lnSpc>
              <a:spcAft>
                <a:spcPts val="800"/>
              </a:spcAft>
            </a:pPr>
            <a:r>
              <a:t>In a collection you can have different kinds of focus, and typically there are some objects that are more important. The most basic thing is using “hasPart” like that, and it is a flat collection of things. It could be nested, you could have a hierarchy as well, and that could even be through other RO-Crates, then you have to follow the links to see the content of that crate.</a:t>
            </a:r>
          </a:p>
          <a:p>
            <a:r>
              <a:t>You can indicate a particular subject or context of a crate, so that would be the “about”. This would be a topic, it could be some species, or whatever identifier for the thing that this RO-Crate is about. This is typically a real world object, not something you can download, in fact this is an RO-Crate representing that thing. If this is a digital twin, then you promote it to “mainEntity” because then it is the main thing that the crate is representing.</a:t>
            </a:r>
          </a:p>
          <a:p>
            <a:r>
              <a:t>The main entity could also be one of your datasets; if this is a crate that describes the output of analysis, that output is the main entity, but there could be additional things to describe how it came to be.</a:t>
            </a:r>
          </a:p>
          <a:p>
            <a:r>
              <a:t>To “mention” things added on the side, like a “see also” reference, this could be a way to bring in things to the collection that are not strictly members, because you do not consider them part of the collection, but they're still important to understand it. It could even be that an RO-Crate contains only such mentions, as a metadata aggregator, in which case there are no downloadable parts to the crate, except for the metadata.</a:t>
            </a:r>
          </a:p>
          <a:p/>
        </p:txBody>
      </p:sp>
      <p:sp>
        <p:nvSpPr>
          <p:cNvPr id="4" name="Slide Number Placeholder 3"/>
          <p:cNvSpPr>
            <a:spLocks noGrp="1"/>
          </p:cNvSpPr>
          <p:nvPr>
            <p:ph type="sldNum" sz="quarter" idx="5"/>
          </p:nvPr>
        </p:nvSpPr>
        <p:spPr/>
        <p:txBody>
          <a:bodyPr/>
          <a:lstStyle/>
          <a:p>
            <a:fld id="{4573120E-B2D9-4CC8-AFDF-0B303D56DB7F}" type="slidenum">
              <a:rPr lang="en-GB" smtClean="0"/>
              <a:t>14</a:t>
            </a:fld>
            <a:endParaRPr lang="en-GB"/>
          </a:p>
        </p:txBody>
      </p:sp>
    </p:spTree>
    <p:extLst>
      <p:ext uri="{BB962C8B-B14F-4D97-AF65-F5344CB8AC3E}">
        <p14:creationId xmlns:p14="http://schemas.microsoft.com/office/powerpoint/2010/main" val="177046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 use the common vocabularies, but only extend where we need to.</a:t>
            </a:r>
            <a:endParaRPr lang="en-GB" sz="1050" dirty="0"/>
          </a:p>
          <a:p/>
        </p:txBody>
      </p:sp>
      <p:sp>
        <p:nvSpPr>
          <p:cNvPr id="4" name="Slide Number Placeholder 3"/>
          <p:cNvSpPr>
            <a:spLocks noGrp="1"/>
          </p:cNvSpPr>
          <p:nvPr>
            <p:ph type="sldNum" sz="quarter" idx="5"/>
          </p:nvPr>
        </p:nvSpPr>
        <p:spPr/>
        <p:txBody>
          <a:bodyPr/>
          <a:lstStyle/>
          <a:p>
            <a:fld id="{4573120E-B2D9-4CC8-AFDF-0B303D56DB7F}" type="slidenum">
              <a:rPr lang="en-GB" smtClean="0"/>
              <a:t>15</a:t>
            </a:fld>
            <a:endParaRPr lang="en-GB"/>
          </a:p>
        </p:txBody>
      </p:sp>
    </p:spTree>
    <p:extLst>
      <p:ext uri="{BB962C8B-B14F-4D97-AF65-F5344CB8AC3E}">
        <p14:creationId xmlns:p14="http://schemas.microsoft.com/office/powerpoint/2010/main" val="945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The most common vocabulary we use is schema.org, as we use web technology. The core root entry is a “Dataset”, which is based on DCAT, and it has lots of useful properties such as author. There are lots of types in schema.org for real-world objects, and that's also important for connecting that context, so you can describe organizations, places, different instruments and so on.</a:t>
            </a:r>
          </a:p>
          <a:p/>
        </p:txBody>
      </p:sp>
      <p:sp>
        <p:nvSpPr>
          <p:cNvPr id="4" name="Slide Number Placeholder 3"/>
          <p:cNvSpPr>
            <a:spLocks noGrp="1"/>
          </p:cNvSpPr>
          <p:nvPr>
            <p:ph type="sldNum" sz="quarter" idx="5"/>
          </p:nvPr>
        </p:nvSpPr>
        <p:spPr/>
        <p:txBody>
          <a:bodyPr/>
          <a:lstStyle/>
          <a:p>
            <a:fld id="{4573120E-B2D9-4CC8-AFDF-0B303D56DB7F}" type="slidenum">
              <a:rPr lang="en-GB" smtClean="0"/>
              <a:t>16</a:t>
            </a:fld>
            <a:endParaRPr lang="en-GB"/>
          </a:p>
        </p:txBody>
      </p:sp>
    </p:spTree>
    <p:extLst>
      <p:ext uri="{BB962C8B-B14F-4D97-AF65-F5344CB8AC3E}">
        <p14:creationId xmlns:p14="http://schemas.microsoft.com/office/powerpoint/2010/main" val="410148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 also have rendering to HTML, because we know that not everyone speaks JSON, so we have a way to show each of these entities. This goes back to what I said that not everything is already a digital object. If I made an entry for a person, you can click this in the previewer, and you can see a rendering like this, even if it didn't already exist with an identifier, you have made a local identifier for that digital object that only exists within that crate. There is no differentiation between those that are cited like this one, and those that are embedded. Notable when we cite an existing object, we only include the minimal information that is relevant for this collection.</a:t>
            </a:r>
          </a:p>
          <a:p/>
        </p:txBody>
      </p:sp>
      <p:sp>
        <p:nvSpPr>
          <p:cNvPr id="4" name="Slide Number Placeholder 3"/>
          <p:cNvSpPr>
            <a:spLocks noGrp="1"/>
          </p:cNvSpPr>
          <p:nvPr>
            <p:ph type="sldNum" sz="quarter" idx="5"/>
          </p:nvPr>
        </p:nvSpPr>
        <p:spPr/>
        <p:txBody>
          <a:bodyPr/>
          <a:lstStyle/>
          <a:p>
            <a:fld id="{4573120E-B2D9-4CC8-AFDF-0B303D56DB7F}" type="slidenum">
              <a:rPr lang="en-GB" smtClean="0"/>
              <a:t>17</a:t>
            </a:fld>
            <a:endParaRPr lang="en-GB"/>
          </a:p>
        </p:txBody>
      </p:sp>
    </p:spTree>
    <p:extLst>
      <p:ext uri="{BB962C8B-B14F-4D97-AF65-F5344CB8AC3E}">
        <p14:creationId xmlns:p14="http://schemas.microsoft.com/office/powerpoint/2010/main" val="1807922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Now I'll give a bit of a taste of different ways people are using RO-Crate, and thinking about it from a collection point of view.</a:t>
            </a:r>
          </a:p>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729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Most of this collection is people doing language data, so this is our Australian co-chair Peter Sefton, who's working with the Language Data Common, a large collection of corpora (not sure how you pluralize corpus! ). Often language records end up as a collection of collections, you have lots of interviews with people speaking many different native languages, video recordings, transcriptions and so on. The corpus is therefore a collection of collections of compound objects, and using RO-Crate with a particular profile for navigating them, Shown here is the GUI used to fill in the information (Describo).</a:t>
            </a:r>
          </a:p>
          <a:p/>
        </p:txBody>
      </p:sp>
      <p:sp>
        <p:nvSpPr>
          <p:cNvPr id="4" name="Slide Number Placeholder 3"/>
          <p:cNvSpPr>
            <a:spLocks noGrp="1"/>
          </p:cNvSpPr>
          <p:nvPr>
            <p:ph type="sldNum" sz="quarter" idx="5"/>
          </p:nvPr>
        </p:nvSpPr>
        <p:spPr/>
        <p:txBody>
          <a:bodyPr/>
          <a:lstStyle/>
          <a:p>
            <a:fld id="{4573120E-B2D9-4CC8-AFDF-0B303D56DB7F}" type="slidenum">
              <a:rPr lang="en-GB" smtClean="0"/>
              <a:t>19</a:t>
            </a:fld>
            <a:endParaRPr lang="en-GB"/>
          </a:p>
        </p:txBody>
      </p:sp>
    </p:spTree>
    <p:extLst>
      <p:ext uri="{BB962C8B-B14F-4D97-AF65-F5344CB8AC3E}">
        <p14:creationId xmlns:p14="http://schemas.microsoft.com/office/powerpoint/2010/main" val="196649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2</a:t>
            </a:fld>
            <a:endParaRPr lang="en-GB"/>
          </a:p>
        </p:txBody>
      </p:sp>
    </p:spTree>
    <p:extLst>
      <p:ext uri="{BB962C8B-B14F-4D97-AF65-F5344CB8AC3E}">
        <p14:creationId xmlns:p14="http://schemas.microsoft.com/office/powerpoint/2010/main" val="3712340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The same GUI is used by the CS3MESH4EOSC project for connecting many different repositories, doing that gathering I mentioned before, when you have resources from many different places. The resulting crate may be deposited in one of the more traditional repositories, but with added metadata and the identifiers so you don't lose that on the way.</a:t>
            </a:r>
          </a:p>
          <a:p/>
        </p:txBody>
      </p:sp>
      <p:sp>
        <p:nvSpPr>
          <p:cNvPr id="4" name="Slide Number Placeholder 3"/>
          <p:cNvSpPr>
            <a:spLocks noGrp="1"/>
          </p:cNvSpPr>
          <p:nvPr>
            <p:ph type="sldNum" sz="quarter" idx="5"/>
          </p:nvPr>
        </p:nvSpPr>
        <p:spPr/>
        <p:txBody>
          <a:bodyPr/>
          <a:lstStyle/>
          <a:p>
            <a:fld id="{4573120E-B2D9-4CC8-AFDF-0B303D56DB7F}" type="slidenum">
              <a:rPr lang="en-GB" smtClean="0"/>
              <a:t>20</a:t>
            </a:fld>
            <a:endParaRPr lang="en-GB"/>
          </a:p>
        </p:txBody>
      </p:sp>
    </p:spTree>
    <p:extLst>
      <p:ext uri="{BB962C8B-B14F-4D97-AF65-F5344CB8AC3E}">
        <p14:creationId xmlns:p14="http://schemas.microsoft.com/office/powerpoint/2010/main" val="251387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21</a:t>
            </a:fld>
            <a:endParaRPr lang="en-GB"/>
          </a:p>
        </p:txBody>
      </p:sp>
    </p:spTree>
    <p:extLst>
      <p:ext uri="{BB962C8B-B14F-4D97-AF65-F5344CB8AC3E}">
        <p14:creationId xmlns:p14="http://schemas.microsoft.com/office/powerpoint/2010/main" val="62828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This example is from plant scientists, which do lots of studies like growing plants with certain preparations and fertilizers and so on, and then maybe some sequencing. This is a mix of many different sciences coming together. They organize their data simply, they still use good old files, and they manage them in GitLab repositories in a fixed folder structure, with data filled in along the way.</a:t>
            </a:r>
          </a:p>
          <a:p>
            <a:r>
              <a:t>Then a tool combines all of this to make the RO-Crate for you, in this way you can gather the metadata bit by bit, then publish it all in one single FAIR object. Here we have a mixture of a live object that keeps changing, and then the published artifact where we have frozen things, maybe added additional formats.</a:t>
            </a:r>
          </a:p>
          <a:p/>
        </p:txBody>
      </p:sp>
      <p:sp>
        <p:nvSpPr>
          <p:cNvPr id="4" name="Slide Number Placeholder 3"/>
          <p:cNvSpPr>
            <a:spLocks noGrp="1"/>
          </p:cNvSpPr>
          <p:nvPr>
            <p:ph type="sldNum" sz="quarter" idx="5"/>
          </p:nvPr>
        </p:nvSpPr>
        <p:spPr/>
        <p:txBody>
          <a:bodyPr/>
          <a:lstStyle/>
          <a:p>
            <a:fld id="{4573120E-B2D9-4CC8-AFDF-0B303D56DB7F}" type="slidenum">
              <a:rPr lang="en-GB" smtClean="0"/>
              <a:t>22</a:t>
            </a:fld>
            <a:endParaRPr lang="en-GB"/>
          </a:p>
        </p:txBody>
      </p:sp>
    </p:spTree>
    <p:extLst>
      <p:ext uri="{BB962C8B-B14F-4D97-AF65-F5344CB8AC3E}">
        <p14:creationId xmlns:p14="http://schemas.microsoft.com/office/powerpoint/2010/main" val="297803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Need a format that is constrained and predictable but not too cumbersome to work with</a:t>
            </a:r>
          </a:p>
          <a:p>
            <a:r>
              <a:t>Large data files</a:t>
            </a:r>
          </a:p>
          <a:p>
            <a:r>
              <a:t>Include files under 10MB</a:t>
            </a:r>
          </a:p>
          <a:p>
            <a:r>
              <a:t>Still potential to produce packages that are too large to download</a:t>
            </a:r>
          </a:p>
          <a:p>
            <a:r>
              <a:t>Efficient metadata structure</a:t>
            </a:r>
          </a:p>
          <a:p>
            <a:r>
              <a:t>Animals, samples, data files could be redundant under multiple nodes</a:t>
            </a:r>
          </a:p>
          <a:p>
            <a:r>
              <a:t>File type definitions</a:t>
            </a:r>
          </a:p>
          <a:p>
            <a:r>
              <a:t>How to represent contents and structure of data files</a:t>
            </a:r>
          </a:p>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307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This example is closer to my heart, it’s the WorkflowHub that we run from Manchester. In many of these projects, they use computational workflows. Here the main entity is a workflow, it's a program you can execute, and of course you need a certain engine to run it, and so on. There's lots of context around the workflow as well, and that's what we capture in the Workflow Crate. That is a type of RO-Crate that is mainly focused on workflows. That fits into an ecosystem, as a unit of exchange, the crate is for publishing in the hub, but also for things happening during execution time.</a:t>
            </a:r>
          </a:p>
          <a:p/>
        </p:txBody>
      </p:sp>
      <p:sp>
        <p:nvSpPr>
          <p:cNvPr id="4" name="Slide Number Placeholder 3"/>
          <p:cNvSpPr>
            <a:spLocks noGrp="1"/>
          </p:cNvSpPr>
          <p:nvPr>
            <p:ph type="sldNum" sz="quarter" idx="5"/>
          </p:nvPr>
        </p:nvSpPr>
        <p:spPr/>
        <p:txBody>
          <a:bodyPr/>
          <a:lstStyle/>
          <a:p>
            <a:fld id="{4573120E-B2D9-4CC8-AFDF-0B303D56DB7F}" type="slidenum">
              <a:rPr lang="en-GB" smtClean="0"/>
              <a:t>24</a:t>
            </a:fld>
            <a:endParaRPr lang="en-GB"/>
          </a:p>
        </p:txBody>
      </p:sp>
    </p:spTree>
    <p:extLst>
      <p:ext uri="{BB962C8B-B14F-4D97-AF65-F5344CB8AC3E}">
        <p14:creationId xmlns:p14="http://schemas.microsoft.com/office/powerpoint/2010/main" val="2575453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18ce2ed3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318ce2ed3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t>During execution time we try to track the provenance, but as you see this light trace, follow the red arrow, you can see the provenance chain emerging from the final results, going back to the individual steps of the workflow.</a:t>
            </a:r>
          </a:p>
          <a:p>
            <a:r>
              <a:t>It might be that there is no actual workflow, that it’s someone running tools manually, and you can describe this in exactly the same way. So we have this gradual approach to describing how something came to be. This is some optional thing, that you can add when you have done computational analysis, and particularly when you have reused data from other digital objects, to connect up those identifiers. The provenance may involve some indirection, such as:</a:t>
            </a:r>
          </a:p>
          <a:p>
            <a:r>
              <a:t>…</a:t>
            </a:r>
          </a:p>
          <a:p>
            <a:r>
              <a:t>It is important not to record the different parts of the research objects as shown, but also how they are connected. For instance, if some physical instruments and computational tools have been used to produce a dataset, then we can represent that provenance in the RO-Crate by recording a series of actions that happened. This is a lightweight provenance model where you can start with almost nothing! But, if we do collect enough information for each step, this can even form a complete chain or what we can call an implicit workflow. This is one step away from actual computational reproducibility! You could formalize it further using Common Workflow Language and anyone can re-run the computational steps - but often we see that it is more important to document what happened and why. And so we build a gentle road towards reproducible data management which also forms the basis for more detailed Workflow Run Crate which I’ll come back to. Q: Why not W3C PROV? A: We see PROV as important for detailed provenance, like generated from a workflow system, but it can have so many levels of granularity you need a profile that specifies the level of provenance. Common Provenance Model is being developed by EOSC-Life and BY-COVID, and indeed will use RO-Crate as a higher-level wrapping to contain PROV alongside the data it describes. But here we look at what minimal provenance can we embed directly in the Crate, to help document the data, rather than be most truthful to the process.</a:t>
            </a:r>
          </a:p>
          <a:p/>
        </p:txBody>
      </p:sp>
      <p:sp>
        <p:nvSpPr>
          <p:cNvPr id="246" name="Google Shape;246;g1318ce2ed3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t>Local data to OMOP transformation pipelines.</a:t>
            </a:r>
          </a:p>
          <a:p>
            <a:r>
              <a:t>Data connectors for secure healthcare environments.</a:t>
            </a:r>
          </a:p>
          <a:p>
            <a:r>
              <a:t>Results and provenance collection for Federated Analytics.</a:t>
            </a:r>
          </a:p>
          <a:p>
            <a:r>
              <a:t>Controlled access to sensitive data.</a:t>
            </a:r>
          </a:p>
          <a:p>
            <a:r>
              <a:t>The Common Provenance Model (CPM) is created to document distributed research pipelines – where each step of the pipeline is performed independently by a different organization or organizational unit. An example could be from the digital pathology domain, where the beginning of the pipeline starts by biological sample acquisition at a hospital, continues through sample processing and data generation in a laboratory, and ends with data processing and AI model training at a research infrastructure.</a:t>
            </a:r>
          </a:p>
          <a:p>
            <a:r>
              <a:t>distributed research pipelines &amp; federated analytics</a:t>
            </a:r>
          </a:p>
          <a:p>
            <a:r>
              <a:t>CARROT - Rapid OMOP Transformer - By capturing metadata, contextual and provenance information we hope to make it easier for researchers to access the information about resources required to build federated analytics queries</a:t>
            </a:r>
          </a:p>
          <a:p>
            <a:r>
              <a:t>We are developing a tool to help data partners transform their data to OMOP (CaRROT) and an open-source data connector for deployment in secure healthcare environments (HUTCH)</a:t>
            </a:r>
          </a:p>
          <a:p>
            <a:r>
              <a:t>OMOP transformation and Federated Analytics across TREs</a:t>
            </a:r>
          </a:p>
          <a:p>
            <a:r>
              <a:t>HUTCH is being developed from the perspective of an infrastructure layer</a:t>
            </a:r>
          </a:p>
          <a:p>
            <a:r>
              <a:t>to allow it to talk to lots of different data formats and query portals</a:t>
            </a:r>
          </a:p>
          <a:p>
            <a:r>
              <a:t>The HUTCH internal transfer language is built on a RO-Crate schema.org model</a:t>
            </a:r>
          </a:p>
          <a:p>
            <a:r>
              <a:t>This ensures interoperability while also making the metadata, structure, history, authorship, and provenance of data resources machine discoverable</a:t>
            </a:r>
          </a:p>
          <a:p>
            <a:r>
              <a:t>https://github.com/HDRUK/hutch</a:t>
            </a:r>
          </a:p>
          <a:p>
            <a:r>
              <a:t>https://github.com/HDRUK/CaRROT-Mapper</a:t>
            </a:r>
          </a:p>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635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f71df67e20_2_296: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t>Another new project is TRE-FX, doing secure RO-Crates. Here the workflow is running in Trusted Research Environments (TRE), so there are data access agreements to get access to health data, and only approved workflows can run. Here the RO-Crate is more like an access token, because it includes all the metadata of who you are, what you have access to, this then gets checked if you are allowed to run certain workflows and so on.</a:t>
            </a:r>
          </a:p>
          <a:p>
            <a:r>
              <a:t>Here again it was important to bring along their context along the journey, so that we don't lose it, and when the workflow finish, we can keep track of all the things that are attributed to a particular research project.</a:t>
            </a:r>
          </a:p>
        </p:txBody>
      </p:sp>
      <p:sp>
        <p:nvSpPr>
          <p:cNvPr id="507" name="Google Shape;507;g1f71df67e20_2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nSpc>
                <a:spcPct val="107000"/>
              </a:lnSpc>
              <a:spcAft>
                <a:spcPts val="800"/>
              </a:spcAft>
            </a:pPr>
            <a:r>
              <a:t>We have also been doing some biodiversity things, this is one from the Synthesis+ project, which was doing a combination, as a workflow execution in a digital specimen refinery, to build FAIR Digital Objects. it's a digital twin, describing species in the wild, discovered in 1952. Here we had to do all this lovely text mining on handwritten labels. You can read more in these papers about how we built the incremental digital object. Here the RO-Crate captures that whole execution. We are moving on to new biodiversity projects (BGE, BioDT), we shall soon hear more from them about both Workflow side and also FAIR Digital Objects.</a:t>
            </a:r>
          </a:p>
        </p:txBody>
      </p:sp>
      <p:sp>
        <p:nvSpPr>
          <p:cNvPr id="363" name="Google Shape;36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530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All these things I’ve described, the different ways to use RO-Crate, they're all slightly different. They're all special… except there's one person in the back who's not special!</a:t>
            </a:r>
          </a:p>
          <a:p/>
        </p:txBody>
      </p:sp>
      <p:sp>
        <p:nvSpPr>
          <p:cNvPr id="4" name="Slide Number Placeholder 3"/>
          <p:cNvSpPr>
            <a:spLocks noGrp="1"/>
          </p:cNvSpPr>
          <p:nvPr>
            <p:ph type="sldNum" sz="quarter" idx="5"/>
          </p:nvPr>
        </p:nvSpPr>
        <p:spPr/>
        <p:txBody>
          <a:bodyPr/>
          <a:lstStyle/>
          <a:p>
            <a:fld id="{4573120E-B2D9-4CC8-AFDF-0B303D56DB7F}" type="slidenum">
              <a:rPr lang="en-GB" smtClean="0"/>
              <a:t>29</a:t>
            </a:fld>
            <a:endParaRPr lang="en-GB"/>
          </a:p>
        </p:txBody>
      </p:sp>
    </p:spTree>
    <p:extLst>
      <p:ext uri="{BB962C8B-B14F-4D97-AF65-F5344CB8AC3E}">
        <p14:creationId xmlns:p14="http://schemas.microsoft.com/office/powerpoint/2010/main" val="179199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p:txBody>
      </p:sp>
      <p:sp>
        <p:nvSpPr>
          <p:cNvPr id="4" name="Slide Number Placeholder 3"/>
          <p:cNvSpPr>
            <a:spLocks noGrp="1"/>
          </p:cNvSpPr>
          <p:nvPr>
            <p:ph type="sldNum" sz="quarter" idx="10"/>
          </p:nvPr>
        </p:nvSpPr>
        <p:spPr/>
        <p:txBody>
          <a:bodyPr/>
          <a:lstStyle/>
          <a:p>
            <a:fld id="{A597CC03-3291-4486-9FCC-52984089863C}" type="slidenum">
              <a:rPr lang="en-GB" smtClean="0"/>
              <a:t>3</a:t>
            </a:fld>
            <a:endParaRPr lang="en-GB"/>
          </a:p>
        </p:txBody>
      </p:sp>
    </p:spTree>
    <p:extLst>
      <p:ext uri="{BB962C8B-B14F-4D97-AF65-F5344CB8AC3E}">
        <p14:creationId xmlns:p14="http://schemas.microsoft.com/office/powerpoint/2010/main" val="1124631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What we use to describe these differences is called profiles. This is a typing system, but it's more lightweight, because it could be textual guidance for humans, or it could be more structured. We have some structure that we have added for computational validation, this is called a Profile Crate. Here you can add additional terms, things that are not in schema. org that you can define in your profile, and then maybe use for validation, so you can check that certain properties exist, it could be using JSON Schemand similar.</a:t>
            </a:r>
          </a:p>
          <a:p>
            <a:r>
              <a:t>we're eating our own dog food; the profile itself is also a collection, because it's not one thing: There could be human guidance, it could be as I said vocabularies, and so on. To do that we need this in-between thing, because the green bits (RDF Shape, SKOS Mapping, etc.) do not tell you which is which. We have the concept of Roles being added here, here you see different roles for things in this collection. This one on the left is a vocabulary, the one on the right is the constraint or mapping, so we extended hasPart with explicit roles to indicate each item’s function in the collection.</a:t>
            </a:r>
          </a:p>
          <a:p/>
        </p:txBody>
      </p:sp>
      <p:sp>
        <p:nvSpPr>
          <p:cNvPr id="4" name="Slide Number Placeholder 3"/>
          <p:cNvSpPr>
            <a:spLocks noGrp="1"/>
          </p:cNvSpPr>
          <p:nvPr>
            <p:ph type="sldNum" sz="quarter" idx="5"/>
          </p:nvPr>
        </p:nvSpPr>
        <p:spPr/>
        <p:txBody>
          <a:bodyPr/>
          <a:lstStyle/>
          <a:p>
            <a:fld id="{4573120E-B2D9-4CC8-AFDF-0B303D56DB7F}" type="slidenum">
              <a:rPr lang="en-GB" smtClean="0"/>
              <a:t>30</a:t>
            </a:fld>
            <a:endParaRPr lang="en-GB"/>
          </a:p>
        </p:txBody>
      </p:sp>
    </p:spTree>
    <p:extLst>
      <p:ext uri="{BB962C8B-B14F-4D97-AF65-F5344CB8AC3E}">
        <p14:creationId xmlns:p14="http://schemas.microsoft.com/office/powerpoint/2010/main" val="2304808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And this is my quick argument about FAIR Digital Objects, you may have seen this, the conceptual idea of FAIR Digital Objects.</a:t>
            </a:r>
            <a:endParaRPr lang="en-GB" sz="1050" dirty="0"/>
          </a:p>
          <a:p/>
        </p:txBody>
      </p:sp>
      <p:sp>
        <p:nvSpPr>
          <p:cNvPr id="4" name="Slide Number Placeholder 3"/>
          <p:cNvSpPr>
            <a:spLocks noGrp="1"/>
          </p:cNvSpPr>
          <p:nvPr>
            <p:ph type="sldNum" sz="quarter" idx="5"/>
          </p:nvPr>
        </p:nvSpPr>
        <p:spPr/>
        <p:txBody>
          <a:bodyPr/>
          <a:lstStyle/>
          <a:p>
            <a:fld id="{4573120E-B2D9-4CC8-AFDF-0B303D56DB7F}" type="slidenum">
              <a:rPr lang="en-GB" smtClean="0"/>
              <a:t>31</a:t>
            </a:fld>
            <a:endParaRPr lang="en-GB"/>
          </a:p>
        </p:txBody>
      </p:sp>
    </p:spTree>
    <p:extLst>
      <p:ext uri="{BB962C8B-B14F-4D97-AF65-F5344CB8AC3E}">
        <p14:creationId xmlns:p14="http://schemas.microsoft.com/office/powerpoint/2010/main" val="266056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In case you were new to FDO this is a quick intro. We know we have a persistent identifier to some PID Record, some record of what is inside, and then you can get to the data and the metadata. The collection is a type of these objects.</a:t>
            </a:r>
          </a:p>
          <a:p>
            <a:r>
              <a:t>A FAIR Digital Object, conceptually speaking, is a data structure that describes an object. A Persistent Identifier (PID) can be looked up to a PID Record, where we find a list of attributes of the FDO. These can be references, the most important one is the type, as that tells us the purpose of the FDO and what attributes to expect.</a:t>
            </a:r>
          </a:p>
          <a:p>
            <a:r>
              <a:t>The PID Profile tells us how conceptual FDOs are realized with particular technologies, for instance using DOIs and a PID record in JSON.</a:t>
            </a:r>
          </a:p>
          <a:p>
            <a:r>
              <a:t>For Data objects there are usually some bytes that can be requested through Operations like the familiar CRUD (Create-Read-Update-Delete), but also</a:t>
            </a:r>
          </a:p>
          <a:p>
            <a:r>
              <a:t>Attributes can reference other FDOs, so you don’t need to squeeze it all into the PID Record but can have separate Metadata in different formats that describe this FDO further.</a:t>
            </a:r>
          </a:p>
          <a:p>
            <a:r>
              <a:t>Crucially, all of these are FDOs, so it is turtles all the way down. What I said also applies to types, profiles, metadata, and operations, and these can therefore be distributed and reused. A Collection is likewise another FDO that points to the PIDs of other FDOs.</a:t>
            </a:r>
          </a:p>
          <a:p/>
        </p:txBody>
      </p:sp>
      <p:sp>
        <p:nvSpPr>
          <p:cNvPr id="4" name="Slide Number Placeholder 3"/>
          <p:cNvSpPr>
            <a:spLocks noGrp="1"/>
          </p:cNvSpPr>
          <p:nvPr>
            <p:ph type="sldNum" sz="quarter" idx="5"/>
          </p:nvPr>
        </p:nvSpPr>
        <p:spPr/>
        <p:txBody>
          <a:bodyPr/>
          <a:lstStyle/>
          <a:p>
            <a:fld id="{3BF17FF6-47BC-4261-99A5-0128708014C5}" type="slidenum">
              <a:rPr lang="en-GB" smtClean="0"/>
              <a:t>32</a:t>
            </a:fld>
            <a:endParaRPr lang="en-GB"/>
          </a:p>
        </p:txBody>
      </p:sp>
    </p:spTree>
    <p:extLst>
      <p:ext uri="{BB962C8B-B14F-4D97-AF65-F5344CB8AC3E}">
        <p14:creationId xmlns:p14="http://schemas.microsoft.com/office/powerpoint/2010/main" val="3877675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t>In RO-Crate we realize FDOs in much the same way, but we use FAIR Signposting and URLs as the entry point, so it doesn't have to be in the handle system, and you will know the DOIs are technically in the handle system, but you can be more flexible and using Signposting over here to follow that same navigation.</a:t>
            </a:r>
          </a:p>
          <a:p>
            <a:r>
              <a:t>Here you see how you can find it is an RO-Crate, not any other crate, but a Workflow RO-Crate, and you can also find a direct download. If you take away nothing else from this, I hope that you add these headers to your web server, because then we can programmatically follow the digital object. I would not have needed that indirection for the Zenodo image, because if Zenodo did include that download signposting, I could already follow it programmatically.</a:t>
            </a:r>
          </a:p>
          <a:p>
            <a:r>
              <a:t>. . .</a:t>
            </a:r>
          </a:p>
          <a:p>
            <a:r>
              <a:t>Now let’s look at how we realize FDO using RO-Crate and the existing Web.</a:t>
            </a:r>
          </a:p>
          <a:p>
            <a:r>
              <a:t>I’m looking now at an FDO in our registry WorkflowHub, so when you resolve the DOI you get a nice HTML landing page. This is what regular users normally expect from identifiers, not some mystic JSON. We’ll keep those under the hood for now.</a:t>
            </a:r>
          </a:p>
          <a:p>
            <a:r>
              <a:t>But to be an FDO we need machine readability, right? So here we use the Web standards.</a:t>
            </a:r>
          </a:p>
          <a:p>
            <a:r>
              <a:t>FAIR Signposting allows a computer program to look up related links, which we in FDO terms can call the PID Record.</a:t>
            </a:r>
          </a:p>
          <a:p>
            <a:r>
              <a:t>This gives the high level FDO aspects we saw before: We have a type, from schema.org and bioschemas</a:t>
            </a:r>
          </a:p>
          <a:p>
            <a:r>
              <a:t>We have the PID itself, a downloadable ZIP, and a metadata file that we can parse.</a:t>
            </a:r>
          </a:p>
          <a:p>
            <a:r>
              <a:t>This is then the PID Profile for RO-Crate, the program can get straight at the download if it so wants, using regular HTTP operations.</a:t>
            </a:r>
          </a:p>
          <a:p>
            <a:r>
              <a:t>But we want to know more! And that is why we use JSON-LD in the RO-Crate Metadata file, where you can extend to your heart’s delight. For instance we can find out it’s a Workflow RO-Crate, a profile of RO-Crate that describes workflows, a Galaxy workflow, some ORCID identifiers of people who contributed.</a:t>
            </a:r>
          </a:p>
          <a:p>
            <a:r>
              <a:t>So here we see that we don’t need to invent new Digital Object protocols to implement FDO, the Web can do it perfectly, as long as we put in the right links for signposting.</a:t>
            </a:r>
          </a:p>
          <a:p>
            <a:r>
              <a:t>Now some of you may be Linked Data experts already and say, hey, we always did this, but with some magic content-negotiation or embedded statements. I don’t want to open that can of worms now, but suffice it to say that this is fragile for consumers. Here we have declared explicitly which metadata you can retrieve for which profile – and you can have many of these. In fact in WorkflowHub we also link to Datacite XML as alternative metadata. That is a realization of the FDO principles to allow full predictable machine actionability. Next for us now, in projects like EuroScienceGateway, we will expand the green bits on operations, how to do other active things with the object. We use GA4GH APIs for instance to launch a workflow in UseGalaxy, these operations to “wake up” the object we will also add to the FDO with RO-Crate.</a:t>
            </a:r>
          </a:p>
          <a:p/>
        </p:txBody>
      </p:sp>
      <p:sp>
        <p:nvSpPr>
          <p:cNvPr id="187" name="Google Shape;18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it-IT"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33</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97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573120E-B2D9-4CC8-AFDF-0B303D56DB7F}" type="slidenum">
              <a:rPr lang="en-GB" smtClean="0"/>
              <a:t>35</a:t>
            </a:fld>
            <a:endParaRPr lang="en-GB"/>
          </a:p>
        </p:txBody>
      </p:sp>
    </p:spTree>
    <p:extLst>
      <p:ext uri="{BB962C8B-B14F-4D97-AF65-F5344CB8AC3E}">
        <p14:creationId xmlns:p14="http://schemas.microsoft.com/office/powerpoint/2010/main" val="2446458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573120E-B2D9-4CC8-AFDF-0B303D56DB7F}" type="slidenum">
              <a:rPr lang="en-GB" smtClean="0"/>
              <a:t>36</a:t>
            </a:fld>
            <a:endParaRPr lang="en-GB"/>
          </a:p>
        </p:txBody>
      </p:sp>
    </p:spTree>
    <p:extLst>
      <p:ext uri="{BB962C8B-B14F-4D97-AF65-F5344CB8AC3E}">
        <p14:creationId xmlns:p14="http://schemas.microsoft.com/office/powerpoint/2010/main" val="1702245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37</a:t>
            </a:fld>
            <a:endParaRPr lang="en-GB"/>
          </a:p>
        </p:txBody>
      </p:sp>
    </p:spTree>
    <p:extLst>
      <p:ext uri="{BB962C8B-B14F-4D97-AF65-F5344CB8AC3E}">
        <p14:creationId xmlns:p14="http://schemas.microsoft.com/office/powerpoint/2010/main" val="4143074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A quick shameless plug. For those of you in Germany, there is an Open Science Festival workshop in July that could be interesting.</a:t>
            </a:r>
          </a:p>
          <a:p>
            <a:r>
              <a:t>We also have FAIR-Impact Open Calls for Support. If you want to try either Signposting or RO-Crate, you can get a bit of financial support and some help.</a:t>
            </a:r>
          </a:p>
          <a:p/>
        </p:txBody>
      </p:sp>
      <p:sp>
        <p:nvSpPr>
          <p:cNvPr id="4" name="Slide Number Placeholder 3"/>
          <p:cNvSpPr>
            <a:spLocks noGrp="1"/>
          </p:cNvSpPr>
          <p:nvPr>
            <p:ph type="sldNum" sz="quarter" idx="5"/>
          </p:nvPr>
        </p:nvSpPr>
        <p:spPr/>
        <p:txBody>
          <a:bodyPr/>
          <a:lstStyle/>
          <a:p>
            <a:fld id="{4573120E-B2D9-4CC8-AFDF-0B303D56DB7F}" type="slidenum">
              <a:rPr lang="en-GB" smtClean="0"/>
              <a:t>38</a:t>
            </a:fld>
            <a:endParaRPr lang="en-GB"/>
          </a:p>
        </p:txBody>
      </p:sp>
    </p:spTree>
    <p:extLst>
      <p:ext uri="{BB962C8B-B14F-4D97-AF65-F5344CB8AC3E}">
        <p14:creationId xmlns:p14="http://schemas.microsoft.com/office/powerpoint/2010/main" val="2297416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39</a:t>
            </a:fld>
            <a:endParaRPr lang="en-GB"/>
          </a:p>
        </p:txBody>
      </p:sp>
    </p:spTree>
    <p:extLst>
      <p:ext uri="{BB962C8B-B14F-4D97-AF65-F5344CB8AC3E}">
        <p14:creationId xmlns:p14="http://schemas.microsoft.com/office/powerpoint/2010/main" val="197301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4</a:t>
            </a:fld>
            <a:endParaRPr lang="en-GB"/>
          </a:p>
        </p:txBody>
      </p:sp>
    </p:spTree>
    <p:extLst>
      <p:ext uri="{BB962C8B-B14F-4D97-AF65-F5344CB8AC3E}">
        <p14:creationId xmlns:p14="http://schemas.microsoft.com/office/powerpoint/2010/main" val="112821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Generally, if you have research output, you often have many different types of objects, that might be published in many different repositories, like FigShare or domain-specific repositories for protein sequences and so on.</a:t>
            </a:r>
          </a:p>
          <a:p/>
        </p:txBody>
      </p:sp>
      <p:sp>
        <p:nvSpPr>
          <p:cNvPr id="4" name="Slide Number Placeholder 3"/>
          <p:cNvSpPr>
            <a:spLocks noGrp="1"/>
          </p:cNvSpPr>
          <p:nvPr>
            <p:ph type="sldNum" sz="quarter" idx="5"/>
          </p:nvPr>
        </p:nvSpPr>
        <p:spPr/>
        <p:txBody>
          <a:bodyPr/>
          <a:lstStyle/>
          <a:p>
            <a:fld id="{4573120E-B2D9-4CC8-AFDF-0B303D56DB7F}" type="slidenum">
              <a:rPr lang="en-GB" smtClean="0"/>
              <a:t>5</a:t>
            </a:fld>
            <a:endParaRPr lang="en-GB"/>
          </a:p>
        </p:txBody>
      </p:sp>
    </p:spTree>
    <p:extLst>
      <p:ext uri="{BB962C8B-B14F-4D97-AF65-F5344CB8AC3E}">
        <p14:creationId xmlns:p14="http://schemas.microsoft.com/office/powerpoint/2010/main" val="30037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t>The idea of the Research Object (RO) is to gather these in a virtual package. This may include some real files and outgoing references; these are related together and given brief descriptions. That way we know what the data are, and why they are in this collection.</a:t>
            </a:r>
          </a:p>
          <a:p/>
        </p:txBody>
      </p:sp>
      <p:sp>
        <p:nvSpPr>
          <p:cNvPr id="171" name="Google Shape;171;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This is our main aim. We're trying to be fairly platform-independent, and we're not too tied into a particular way of storing or identifying these components. We do want to have enough information for reproducibility,and to support data that are coming in from different sources, that may not even be accessible directly because they require authorization.</a:t>
            </a:r>
          </a:p>
          <a:p/>
        </p:txBody>
      </p:sp>
      <p:sp>
        <p:nvSpPr>
          <p:cNvPr id="4" name="Slide Number Placeholder 3"/>
          <p:cNvSpPr>
            <a:spLocks noGrp="1"/>
          </p:cNvSpPr>
          <p:nvPr>
            <p:ph type="sldNum" sz="quarter" idx="5"/>
          </p:nvPr>
        </p:nvSpPr>
        <p:spPr/>
        <p:txBody>
          <a:bodyPr/>
          <a:lstStyle/>
          <a:p>
            <a:fld id="{4573120E-B2D9-4CC8-AFDF-0B303D56DB7F}" type="slidenum">
              <a:rPr lang="en-GB" smtClean="0"/>
              <a:t>7</a:t>
            </a:fld>
            <a:endParaRPr lang="en-GB"/>
          </a:p>
        </p:txBody>
      </p:sp>
    </p:spTree>
    <p:extLst>
      <p:ext uri="{BB962C8B-B14F-4D97-AF65-F5344CB8AC3E}">
        <p14:creationId xmlns:p14="http://schemas.microsoft.com/office/powerpoint/2010/main" val="332572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Our approach is called RO-Crate. It is a way to reuse existing standards, and it is fairly web-based. When I say web-based, as I said we're platform-independent, we're not requiring RO-Crates to be stored on the Web. We use those technologies to our advantage since they are well known to many developers who work with JSON. JSON has become a lingua franca for describing objects. We know there is a diverse set of projects people want to describe, so we also want extensibility. We do not want to mandate only certain properties.</a:t>
            </a:r>
          </a:p>
          <a:p/>
        </p:txBody>
      </p:sp>
      <p:sp>
        <p:nvSpPr>
          <p:cNvPr id="4" name="Slide Number Placeholder 3"/>
          <p:cNvSpPr>
            <a:spLocks noGrp="1"/>
          </p:cNvSpPr>
          <p:nvPr>
            <p:ph type="sldNum" sz="quarter" idx="5"/>
          </p:nvPr>
        </p:nvSpPr>
        <p:spPr/>
        <p:txBody>
          <a:bodyPr/>
          <a:lstStyle/>
          <a:p>
            <a:fld id="{4573120E-B2D9-4CC8-AFDF-0B303D56DB7F}" type="slidenum">
              <a:rPr lang="en-GB" smtClean="0"/>
              <a:t>8</a:t>
            </a:fld>
            <a:endParaRPr lang="en-GB"/>
          </a:p>
        </p:txBody>
      </p:sp>
    </p:spTree>
    <p:extLst>
      <p:ext uri="{BB962C8B-B14F-4D97-AF65-F5344CB8AC3E}">
        <p14:creationId xmlns:p14="http://schemas.microsoft.com/office/powerpoint/2010/main" val="397968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Here is, schematically, what I mean by an RO-Crate. It is a collection with its own metadata; mostly straightforward fields like author, license and so on.</a:t>
            </a:r>
          </a:p>
          <a:p>
            <a:r>
              <a:t>Then you have a set of content. This could be traditional files, it could be references to a more complex object using handles or DOIs, or it could be something on the Web. The content could also include software and other active things that I will come back to. Then each part of the content can be described.</a:t>
            </a:r>
          </a:p>
          <a:p/>
        </p:txBody>
      </p:sp>
      <p:sp>
        <p:nvSpPr>
          <p:cNvPr id="4" name="Slide Number Placeholder 3"/>
          <p:cNvSpPr>
            <a:spLocks noGrp="1"/>
          </p:cNvSpPr>
          <p:nvPr>
            <p:ph type="sldNum" sz="quarter" idx="5"/>
          </p:nvPr>
        </p:nvSpPr>
        <p:spPr/>
        <p:txBody>
          <a:bodyPr/>
          <a:lstStyle/>
          <a:p>
            <a:fld id="{4573120E-B2D9-4CC8-AFDF-0B303D56DB7F}" type="slidenum">
              <a:rPr lang="en-GB" smtClean="0"/>
              <a:t>9</a:t>
            </a:fld>
            <a:endParaRPr lang="en-GB"/>
          </a:p>
        </p:txBody>
      </p:sp>
    </p:spTree>
    <p:extLst>
      <p:ext uri="{BB962C8B-B14F-4D97-AF65-F5344CB8AC3E}">
        <p14:creationId xmlns:p14="http://schemas.microsoft.com/office/powerpoint/2010/main" val="337986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type="obj">
  <p:cSld name="Title/Content">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542925" y="273861"/>
            <a:ext cx="11072813" cy="92632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542925" y="1485900"/>
            <a:ext cx="11072813" cy="4486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0"/>
              </a:spcBef>
              <a:spcAft>
                <a:spcPts val="0"/>
              </a:spcAft>
              <a:buClr>
                <a:schemeClr val="dk1"/>
              </a:buClr>
              <a:buSzPts val="2400"/>
              <a:buChar char="▪"/>
              <a:defRPr sz="2400"/>
            </a:lvl1pPr>
            <a:lvl2pPr marL="914400" lvl="1" indent="-355600" algn="l">
              <a:lnSpc>
                <a:spcPct val="100000"/>
              </a:lnSpc>
              <a:spcBef>
                <a:spcPts val="900"/>
              </a:spcBef>
              <a:spcAft>
                <a:spcPts val="0"/>
              </a:spcAft>
              <a:buClr>
                <a:schemeClr val="dk1"/>
              </a:buClr>
              <a:buSzPts val="2000"/>
              <a:buChar char="▪"/>
              <a:defRPr sz="2000"/>
            </a:lvl2pPr>
            <a:lvl3pPr marL="1371600" lvl="2" indent="-330200" algn="l">
              <a:lnSpc>
                <a:spcPct val="100000"/>
              </a:lnSpc>
              <a:spcBef>
                <a:spcPts val="900"/>
              </a:spcBef>
              <a:spcAft>
                <a:spcPts val="0"/>
              </a:spcAft>
              <a:buClr>
                <a:schemeClr val="dk1"/>
              </a:buClr>
              <a:buSzPts val="1600"/>
              <a:buChar char="▪"/>
              <a:defRPr sz="1600"/>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4"/>
          <p:cNvSpPr txBox="1">
            <a:spLocks noGrp="1"/>
          </p:cNvSpPr>
          <p:nvPr>
            <p:ph type="sldNum" idx="12"/>
          </p:nvPr>
        </p:nvSpPr>
        <p:spPr>
          <a:xfrm>
            <a:off x="11441858" y="6244536"/>
            <a:ext cx="432000" cy="288000"/>
          </a:xfrm>
          <a:prstGeom prst="rect">
            <a:avLst/>
          </a:prstGeom>
          <a:noFill/>
          <a:ln w="9525" cap="flat" cmpd="sng">
            <a:solidFill>
              <a:srgbClr val="F29A4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sz="1600" b="0" i="0">
                <a:solidFill>
                  <a:srgbClr val="DA9A36"/>
                </a:solidFill>
                <a:latin typeface="Calibri"/>
                <a:ea typeface="Calibri"/>
                <a:cs typeface="Calibri"/>
                <a:sym typeface="Calibri"/>
              </a:defRPr>
            </a:lvl1pPr>
            <a:lvl2pPr marL="0" lvl="1" indent="0" algn="ctr">
              <a:spcBef>
                <a:spcPts val="0"/>
              </a:spcBef>
              <a:buNone/>
              <a:defRPr sz="1600" b="0" i="0">
                <a:solidFill>
                  <a:srgbClr val="DA9A36"/>
                </a:solidFill>
                <a:latin typeface="Calibri"/>
                <a:ea typeface="Calibri"/>
                <a:cs typeface="Calibri"/>
                <a:sym typeface="Calibri"/>
              </a:defRPr>
            </a:lvl2pPr>
            <a:lvl3pPr marL="0" lvl="2" indent="0" algn="ctr">
              <a:spcBef>
                <a:spcPts val="0"/>
              </a:spcBef>
              <a:buNone/>
              <a:defRPr sz="1600" b="0" i="0">
                <a:solidFill>
                  <a:srgbClr val="DA9A36"/>
                </a:solidFill>
                <a:latin typeface="Calibri"/>
                <a:ea typeface="Calibri"/>
                <a:cs typeface="Calibri"/>
                <a:sym typeface="Calibri"/>
              </a:defRPr>
            </a:lvl3pPr>
            <a:lvl4pPr marL="0" lvl="3" indent="0" algn="ctr">
              <a:spcBef>
                <a:spcPts val="0"/>
              </a:spcBef>
              <a:buNone/>
              <a:defRPr sz="1600" b="0" i="0">
                <a:solidFill>
                  <a:srgbClr val="DA9A36"/>
                </a:solidFill>
                <a:latin typeface="Calibri"/>
                <a:ea typeface="Calibri"/>
                <a:cs typeface="Calibri"/>
                <a:sym typeface="Calibri"/>
              </a:defRPr>
            </a:lvl4pPr>
            <a:lvl5pPr marL="0" lvl="4" indent="0" algn="ctr">
              <a:spcBef>
                <a:spcPts val="0"/>
              </a:spcBef>
              <a:buNone/>
              <a:defRPr sz="1600" b="0" i="0">
                <a:solidFill>
                  <a:srgbClr val="DA9A36"/>
                </a:solidFill>
                <a:latin typeface="Calibri"/>
                <a:ea typeface="Calibri"/>
                <a:cs typeface="Calibri"/>
                <a:sym typeface="Calibri"/>
              </a:defRPr>
            </a:lvl5pPr>
            <a:lvl6pPr marL="0" lvl="5" indent="0" algn="ctr">
              <a:spcBef>
                <a:spcPts val="0"/>
              </a:spcBef>
              <a:buNone/>
              <a:defRPr sz="1600" b="0" i="0">
                <a:solidFill>
                  <a:srgbClr val="DA9A36"/>
                </a:solidFill>
                <a:latin typeface="Calibri"/>
                <a:ea typeface="Calibri"/>
                <a:cs typeface="Calibri"/>
                <a:sym typeface="Calibri"/>
              </a:defRPr>
            </a:lvl6pPr>
            <a:lvl7pPr marL="0" lvl="6" indent="0" algn="ctr">
              <a:spcBef>
                <a:spcPts val="0"/>
              </a:spcBef>
              <a:buNone/>
              <a:defRPr sz="1600" b="0" i="0">
                <a:solidFill>
                  <a:srgbClr val="DA9A36"/>
                </a:solidFill>
                <a:latin typeface="Calibri"/>
                <a:ea typeface="Calibri"/>
                <a:cs typeface="Calibri"/>
                <a:sym typeface="Calibri"/>
              </a:defRPr>
            </a:lvl7pPr>
            <a:lvl8pPr marL="0" lvl="7" indent="0" algn="ctr">
              <a:spcBef>
                <a:spcPts val="0"/>
              </a:spcBef>
              <a:buNone/>
              <a:defRPr sz="1600" b="0" i="0">
                <a:solidFill>
                  <a:srgbClr val="DA9A36"/>
                </a:solidFill>
                <a:latin typeface="Calibri"/>
                <a:ea typeface="Calibri"/>
                <a:cs typeface="Calibri"/>
                <a:sym typeface="Calibri"/>
              </a:defRPr>
            </a:lvl8pPr>
            <a:lvl9pPr marL="0" lvl="8" indent="0" algn="ctr">
              <a:spcBef>
                <a:spcPts val="0"/>
              </a:spcBef>
              <a:buNone/>
              <a:defRPr sz="1600" b="0" i="0">
                <a:solidFill>
                  <a:srgbClr val="DA9A3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2460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269297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80137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829886151"/>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56326804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88614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1498556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33179326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42831255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22967688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1892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1"/>
        <p:cNvGrpSpPr/>
        <p:nvPr/>
      </p:nvGrpSpPr>
      <p:grpSpPr>
        <a:xfrm>
          <a:off x="0" y="0"/>
          <a:ext cx="0" cy="0"/>
          <a:chOff x="0" y="0"/>
          <a:chExt cx="0" cy="0"/>
        </a:xfrm>
      </p:grpSpPr>
    </p:spTree>
    <p:extLst>
      <p:ext uri="{BB962C8B-B14F-4D97-AF65-F5344CB8AC3E}">
        <p14:creationId xmlns:p14="http://schemas.microsoft.com/office/powerpoint/2010/main" val="4246973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5350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82971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151349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20527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101118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5778901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7"/>
          <p:cNvSpPr txBox="1">
            <a:spLocks noGrp="1"/>
          </p:cNvSpPr>
          <p:nvPr>
            <p:ph type="title"/>
          </p:nvPr>
        </p:nvSpPr>
        <p:spPr>
          <a:xfrm>
            <a:off x="2792627" y="681037"/>
            <a:ext cx="8674443" cy="78126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D2C5A"/>
              </a:buClr>
              <a:buSzPts val="3200"/>
              <a:buFont typeface="Calibri"/>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7"/>
          <p:cNvSpPr txBox="1">
            <a:spLocks noGrp="1"/>
          </p:cNvSpPr>
          <p:nvPr>
            <p:ph type="body" idx="2"/>
          </p:nvPr>
        </p:nvSpPr>
        <p:spPr>
          <a:xfrm>
            <a:off x="8497887"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7"/>
          <p:cNvSpPr txBox="1">
            <a:spLocks noGrp="1"/>
          </p:cNvSpPr>
          <p:nvPr>
            <p:ph type="body" idx="3"/>
          </p:nvPr>
        </p:nvSpPr>
        <p:spPr>
          <a:xfrm>
            <a:off x="5081827"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7"/>
          <p:cNvSpPr txBox="1">
            <a:spLocks noGrp="1"/>
          </p:cNvSpPr>
          <p:nvPr>
            <p:ph type="body" idx="4"/>
          </p:nvPr>
        </p:nvSpPr>
        <p:spPr>
          <a:xfrm>
            <a:off x="849132"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14595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Only Title">
  <p:cSld name="Only Title">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658799" y="201601"/>
            <a:ext cx="9954583" cy="1036668"/>
          </a:xfrm>
          <a:prstGeom prst="rect">
            <a:avLst/>
          </a:prstGeom>
          <a:noFill/>
          <a:ln>
            <a:noFill/>
          </a:ln>
        </p:spPr>
        <p:txBody>
          <a:bodyPr spcFirstLastPara="1" wrap="square" lIns="68550" tIns="34275" rIns="68550" bIns="34275" anchor="t" anchorCtr="0">
            <a:noAutofit/>
          </a:bodyPr>
          <a:lstStyle>
            <a:lvl1pPr lvl="0" algn="l">
              <a:lnSpc>
                <a:spcPct val="84000"/>
              </a:lnSpc>
              <a:spcBef>
                <a:spcPts val="0"/>
              </a:spcBef>
              <a:spcAft>
                <a:spcPts val="0"/>
              </a:spcAft>
              <a:buClr>
                <a:srgbClr val="1E4E79"/>
              </a:buClr>
              <a:buSzPts val="2500"/>
              <a:buFont typeface="Calibri"/>
              <a:buNone/>
              <a:defRPr>
                <a:solidFill>
                  <a:srgbClr val="1E4E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 name="Google Shape;34;p26"/>
          <p:cNvPicPr preferRelativeResize="0"/>
          <p:nvPr/>
        </p:nvPicPr>
        <p:blipFill rotWithShape="1">
          <a:blip r:embed="rId2">
            <a:alphaModFix/>
          </a:blip>
          <a:srcRect t="91686" r="43359"/>
          <a:stretch/>
        </p:blipFill>
        <p:spPr>
          <a:xfrm>
            <a:off x="1" y="6287845"/>
            <a:ext cx="6905625" cy="570155"/>
          </a:xfrm>
          <a:prstGeom prst="rect">
            <a:avLst/>
          </a:prstGeom>
          <a:noFill/>
          <a:ln>
            <a:noFill/>
          </a:ln>
        </p:spPr>
      </p:pic>
      <p:sp>
        <p:nvSpPr>
          <p:cNvPr id="35" name="Google Shape;35;p26"/>
          <p:cNvSpPr txBox="1">
            <a:spLocks noGrp="1"/>
          </p:cNvSpPr>
          <p:nvPr>
            <p:ph type="body" idx="1"/>
          </p:nvPr>
        </p:nvSpPr>
        <p:spPr>
          <a:xfrm>
            <a:off x="626172" y="1381092"/>
            <a:ext cx="11150033" cy="4757192"/>
          </a:xfrm>
          <a:prstGeom prst="rect">
            <a:avLst/>
          </a:prstGeom>
          <a:noFill/>
          <a:ln>
            <a:noFill/>
          </a:ln>
        </p:spPr>
        <p:txBody>
          <a:bodyPr spcFirstLastPara="1" wrap="square" lIns="68550" tIns="34275" rIns="68550" bIns="34275" anchor="t" anchorCtr="0">
            <a:noAutofit/>
          </a:bodyPr>
          <a:lstStyle>
            <a:lvl1pPr marL="457200" marR="0" lvl="0" indent="-355600" algn="l">
              <a:lnSpc>
                <a:spcPct val="120000"/>
              </a:lnSpc>
              <a:spcBef>
                <a:spcPts val="0"/>
              </a:spcBef>
              <a:spcAft>
                <a:spcPts val="0"/>
              </a:spcAft>
              <a:buClr>
                <a:srgbClr val="1F8787"/>
              </a:buClr>
              <a:buSzPts val="2000"/>
              <a:buFont typeface="Arial"/>
              <a:buChar char="•"/>
              <a:defRPr sz="2667" b="0" i="0" u="none" strike="noStrike" cap="none">
                <a:solidFill>
                  <a:srgbClr val="1F8787"/>
                </a:solidFill>
                <a:latin typeface="Calibri"/>
                <a:ea typeface="Calibri"/>
                <a:cs typeface="Calibri"/>
                <a:sym typeface="Calibri"/>
              </a:defRPr>
            </a:lvl1pPr>
            <a:lvl2pPr marL="914400" marR="0" lvl="1" indent="-355600" algn="l">
              <a:lnSpc>
                <a:spcPct val="120000"/>
              </a:lnSpc>
              <a:spcBef>
                <a:spcPts val="2000"/>
              </a:spcBef>
              <a:spcAft>
                <a:spcPts val="0"/>
              </a:spcAft>
              <a:buClr>
                <a:srgbClr val="1F8787"/>
              </a:buClr>
              <a:buSzPts val="2000"/>
              <a:buFont typeface="Arial"/>
              <a:buChar char="•"/>
              <a:defRPr sz="2667" b="0" i="0" u="none" strike="noStrike" cap="none">
                <a:solidFill>
                  <a:srgbClr val="1F8787"/>
                </a:solidFill>
                <a:latin typeface="Calibri"/>
                <a:ea typeface="Calibri"/>
                <a:cs typeface="Calibri"/>
                <a:sym typeface="Calibri"/>
              </a:defRPr>
            </a:lvl2pPr>
            <a:lvl3pPr marL="1371600" marR="0" lvl="2" indent="-355600" algn="l">
              <a:lnSpc>
                <a:spcPct val="90000"/>
              </a:lnSpc>
              <a:spcBef>
                <a:spcPts val="20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36" name="Google Shape;36;p26" descr="Image result for eosclife"/>
          <p:cNvPicPr preferRelativeResize="0"/>
          <p:nvPr/>
        </p:nvPicPr>
        <p:blipFill rotWithShape="1">
          <a:blip r:embed="rId3">
            <a:alphaModFix/>
          </a:blip>
          <a:srcRect b="34212"/>
          <a:stretch/>
        </p:blipFill>
        <p:spPr>
          <a:xfrm>
            <a:off x="10715950" y="56544"/>
            <a:ext cx="1409279" cy="937139"/>
          </a:xfrm>
          <a:prstGeom prst="rect">
            <a:avLst/>
          </a:prstGeom>
          <a:noFill/>
          <a:ln>
            <a:noFill/>
          </a:ln>
        </p:spPr>
      </p:pic>
    </p:spTree>
    <p:extLst>
      <p:ext uri="{BB962C8B-B14F-4D97-AF65-F5344CB8AC3E}">
        <p14:creationId xmlns:p14="http://schemas.microsoft.com/office/powerpoint/2010/main" val="2120724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0" name="Google Shape;210;p3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211" name="Google Shape;211;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02121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D0CF-08A0-59E9-BBD0-2C9C372297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580405-8590-75C8-E14C-850145A532E4}"/>
              </a:ext>
            </a:extLst>
          </p:cNvPr>
          <p:cNvSpPr>
            <a:spLocks noGrp="1"/>
          </p:cNvSpPr>
          <p:nvPr>
            <p:ph type="dt" sz="half" idx="10"/>
          </p:nvPr>
        </p:nvSpPr>
        <p:spPr/>
        <p:txBody>
          <a:bodyPr/>
          <a:lstStyle/>
          <a:p>
            <a:fld id="{77A647E7-3480-49C0-A134-CE6735CA488A}" type="datetimeFigureOut">
              <a:rPr lang="en-GB" smtClean="0"/>
              <a:t>12/08/2025</a:t>
            </a:fld>
            <a:endParaRPr lang="en-GB"/>
          </a:p>
        </p:txBody>
      </p:sp>
      <p:sp>
        <p:nvSpPr>
          <p:cNvPr id="4" name="Footer Placeholder 3">
            <a:extLst>
              <a:ext uri="{FF2B5EF4-FFF2-40B4-BE49-F238E27FC236}">
                <a16:creationId xmlns:a16="http://schemas.microsoft.com/office/drawing/2014/main" id="{949A3B8C-09BC-F7BC-D8B0-B885CB8A37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90F31B-BD8D-1B9C-A816-1F93C9EBAA61}"/>
              </a:ext>
            </a:extLst>
          </p:cNvPr>
          <p:cNvSpPr>
            <a:spLocks noGrp="1"/>
          </p:cNvSpPr>
          <p:nvPr>
            <p:ph type="sldNum" sz="quarter" idx="12"/>
          </p:nvPr>
        </p:nvSpPr>
        <p:spPr/>
        <p:txBody>
          <a:bodyPr/>
          <a:lstStyle/>
          <a:p>
            <a:fld id="{B7EC0D62-8E5E-4165-B185-113B8E41755C}" type="slidenum">
              <a:rPr lang="en-GB" smtClean="0"/>
              <a:t>‹#›</a:t>
            </a:fld>
            <a:endParaRPr lang="en-GB"/>
          </a:p>
        </p:txBody>
      </p:sp>
    </p:spTree>
    <p:extLst>
      <p:ext uri="{BB962C8B-B14F-4D97-AF65-F5344CB8AC3E}">
        <p14:creationId xmlns:p14="http://schemas.microsoft.com/office/powerpoint/2010/main" val="49479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542925" y="273861"/>
            <a:ext cx="11072813" cy="92632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11441858" y="6244536"/>
            <a:ext cx="432000" cy="288000"/>
          </a:xfrm>
          <a:prstGeom prst="rect">
            <a:avLst/>
          </a:prstGeom>
          <a:noFill/>
          <a:ln w="9525" cap="flat" cmpd="sng">
            <a:solidFill>
              <a:srgbClr val="F29A4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sz="1600" b="0" i="0">
                <a:solidFill>
                  <a:srgbClr val="DA9A36"/>
                </a:solidFill>
                <a:latin typeface="Calibri"/>
                <a:ea typeface="Calibri"/>
                <a:cs typeface="Calibri"/>
                <a:sym typeface="Calibri"/>
              </a:defRPr>
            </a:lvl1pPr>
            <a:lvl2pPr marL="0" lvl="1" indent="0" algn="ctr">
              <a:spcBef>
                <a:spcPts val="0"/>
              </a:spcBef>
              <a:buNone/>
              <a:defRPr sz="1600" b="0" i="0">
                <a:solidFill>
                  <a:srgbClr val="DA9A36"/>
                </a:solidFill>
                <a:latin typeface="Calibri"/>
                <a:ea typeface="Calibri"/>
                <a:cs typeface="Calibri"/>
                <a:sym typeface="Calibri"/>
              </a:defRPr>
            </a:lvl2pPr>
            <a:lvl3pPr marL="0" lvl="2" indent="0" algn="ctr">
              <a:spcBef>
                <a:spcPts val="0"/>
              </a:spcBef>
              <a:buNone/>
              <a:defRPr sz="1600" b="0" i="0">
                <a:solidFill>
                  <a:srgbClr val="DA9A36"/>
                </a:solidFill>
                <a:latin typeface="Calibri"/>
                <a:ea typeface="Calibri"/>
                <a:cs typeface="Calibri"/>
                <a:sym typeface="Calibri"/>
              </a:defRPr>
            </a:lvl3pPr>
            <a:lvl4pPr marL="0" lvl="3" indent="0" algn="ctr">
              <a:spcBef>
                <a:spcPts val="0"/>
              </a:spcBef>
              <a:buNone/>
              <a:defRPr sz="1600" b="0" i="0">
                <a:solidFill>
                  <a:srgbClr val="DA9A36"/>
                </a:solidFill>
                <a:latin typeface="Calibri"/>
                <a:ea typeface="Calibri"/>
                <a:cs typeface="Calibri"/>
                <a:sym typeface="Calibri"/>
              </a:defRPr>
            </a:lvl4pPr>
            <a:lvl5pPr marL="0" lvl="4" indent="0" algn="ctr">
              <a:spcBef>
                <a:spcPts val="0"/>
              </a:spcBef>
              <a:buNone/>
              <a:defRPr sz="1600" b="0" i="0">
                <a:solidFill>
                  <a:srgbClr val="DA9A36"/>
                </a:solidFill>
                <a:latin typeface="Calibri"/>
                <a:ea typeface="Calibri"/>
                <a:cs typeface="Calibri"/>
                <a:sym typeface="Calibri"/>
              </a:defRPr>
            </a:lvl5pPr>
            <a:lvl6pPr marL="0" lvl="5" indent="0" algn="ctr">
              <a:spcBef>
                <a:spcPts val="0"/>
              </a:spcBef>
              <a:buNone/>
              <a:defRPr sz="1600" b="0" i="0">
                <a:solidFill>
                  <a:srgbClr val="DA9A36"/>
                </a:solidFill>
                <a:latin typeface="Calibri"/>
                <a:ea typeface="Calibri"/>
                <a:cs typeface="Calibri"/>
                <a:sym typeface="Calibri"/>
              </a:defRPr>
            </a:lvl6pPr>
            <a:lvl7pPr marL="0" lvl="6" indent="0" algn="ctr">
              <a:spcBef>
                <a:spcPts val="0"/>
              </a:spcBef>
              <a:buNone/>
              <a:defRPr sz="1600" b="0" i="0">
                <a:solidFill>
                  <a:srgbClr val="DA9A36"/>
                </a:solidFill>
                <a:latin typeface="Calibri"/>
                <a:ea typeface="Calibri"/>
                <a:cs typeface="Calibri"/>
                <a:sym typeface="Calibri"/>
              </a:defRPr>
            </a:lvl7pPr>
            <a:lvl8pPr marL="0" lvl="7" indent="0" algn="ctr">
              <a:spcBef>
                <a:spcPts val="0"/>
              </a:spcBef>
              <a:buNone/>
              <a:defRPr sz="1600" b="0" i="0">
                <a:solidFill>
                  <a:srgbClr val="DA9A36"/>
                </a:solidFill>
                <a:latin typeface="Calibri"/>
                <a:ea typeface="Calibri"/>
                <a:cs typeface="Calibri"/>
                <a:sym typeface="Calibri"/>
              </a:defRPr>
            </a:lvl8pPr>
            <a:lvl9pPr marL="0" lvl="8" indent="0" algn="ctr">
              <a:spcBef>
                <a:spcPts val="0"/>
              </a:spcBef>
              <a:buNone/>
              <a:defRPr sz="1600" b="0" i="0">
                <a:solidFill>
                  <a:srgbClr val="DA9A3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28695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19"/>
            <a:ext cx="5829300" cy="1102519"/>
          </a:xfrm>
        </p:spPr>
        <p:txBody>
          <a:bodyPr/>
          <a:lstStyle/>
          <a:p>
            <a:r>
              <a:rPr lang="en-US"/>
              <a:t>Click to edit Master title style</a:t>
            </a:r>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5435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8534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481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48245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69"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0746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0012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0246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7" y="204788"/>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076326"/>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1803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4025503"/>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632173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6072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29"/>
          <p:cNvSpPr txBox="1">
            <a:spLocks noGrp="1"/>
          </p:cNvSpPr>
          <p:nvPr>
            <p:ph type="title"/>
          </p:nvPr>
        </p:nvSpPr>
        <p:spPr>
          <a:xfrm>
            <a:off x="719403" y="332656"/>
            <a:ext cx="10871200" cy="57606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29"/>
          <p:cNvSpPr txBox="1">
            <a:spLocks noGrp="1"/>
          </p:cNvSpPr>
          <p:nvPr>
            <p:ph type="body" idx="1"/>
          </p:nvPr>
        </p:nvSpPr>
        <p:spPr>
          <a:xfrm>
            <a:off x="711200" y="1219200"/>
            <a:ext cx="5334000" cy="4351339"/>
          </a:xfrm>
          <a:prstGeom prst="rect">
            <a:avLst/>
          </a:prstGeom>
          <a:noFill/>
          <a:ln>
            <a:noFill/>
          </a:ln>
        </p:spPr>
        <p:txBody>
          <a:bodyPr spcFirstLastPara="1" wrap="square" lIns="0" tIns="0" rIns="0" bIns="0" anchor="t" anchorCtr="0">
            <a:noAutofit/>
          </a:bodyPr>
          <a:lstStyle>
            <a:lvl1pPr marL="457200" lvl="0" indent="-361950" algn="l">
              <a:lnSpc>
                <a:spcPct val="100000"/>
              </a:lnSpc>
              <a:spcBef>
                <a:spcPts val="533"/>
              </a:spcBef>
              <a:spcAft>
                <a:spcPts val="0"/>
              </a:spcAft>
              <a:buClr>
                <a:schemeClr val="dk1"/>
              </a:buClr>
              <a:buSzPts val="2100"/>
              <a:buFont typeface="Corbel"/>
              <a:buChar char="•"/>
              <a:defRPr sz="2800"/>
            </a:lvl1pPr>
            <a:lvl2pPr marL="914400" lvl="1" indent="-342900" algn="l">
              <a:lnSpc>
                <a:spcPct val="100000"/>
              </a:lnSpc>
              <a:spcBef>
                <a:spcPts val="667"/>
              </a:spcBef>
              <a:spcAft>
                <a:spcPts val="0"/>
              </a:spcAft>
              <a:buClr>
                <a:schemeClr val="dk1"/>
              </a:buClr>
              <a:buSzPts val="1800"/>
              <a:buChar char="•"/>
              <a:defRPr sz="2400"/>
            </a:lvl2pPr>
            <a:lvl3pPr marL="1371600" lvl="2" indent="-323850" algn="l">
              <a:lnSpc>
                <a:spcPct val="100000"/>
              </a:lnSpc>
              <a:spcBef>
                <a:spcPts val="667"/>
              </a:spcBef>
              <a:spcAft>
                <a:spcPts val="0"/>
              </a:spcAft>
              <a:buClr>
                <a:schemeClr val="dk1"/>
              </a:buClr>
              <a:buSzPts val="1500"/>
              <a:buChar char="•"/>
              <a:defRPr sz="2000"/>
            </a:lvl3pPr>
            <a:lvl4pPr marL="1828800" lvl="3" indent="-317500" algn="l">
              <a:lnSpc>
                <a:spcPct val="100000"/>
              </a:lnSpc>
              <a:spcBef>
                <a:spcPts val="667"/>
              </a:spcBef>
              <a:spcAft>
                <a:spcPts val="0"/>
              </a:spcAft>
              <a:buClr>
                <a:schemeClr val="dk1"/>
              </a:buClr>
              <a:buSzPts val="1400"/>
              <a:buChar char="•"/>
              <a:defRPr sz="1867"/>
            </a:lvl4pPr>
            <a:lvl5pPr marL="2286000" lvl="4" indent="-317500" algn="l">
              <a:lnSpc>
                <a:spcPct val="100000"/>
              </a:lnSpc>
              <a:spcBef>
                <a:spcPts val="667"/>
              </a:spcBef>
              <a:spcAft>
                <a:spcPts val="0"/>
              </a:spcAft>
              <a:buClr>
                <a:schemeClr val="dk1"/>
              </a:buClr>
              <a:buSzPts val="1400"/>
              <a:buChar char="•"/>
              <a:defRPr sz="1867"/>
            </a:lvl5pPr>
            <a:lvl6pPr marL="2743200" lvl="5" indent="-317500" algn="l">
              <a:lnSpc>
                <a:spcPct val="90000"/>
              </a:lnSpc>
              <a:spcBef>
                <a:spcPts val="667"/>
              </a:spcBef>
              <a:spcAft>
                <a:spcPts val="0"/>
              </a:spcAft>
              <a:buClr>
                <a:schemeClr val="dk1"/>
              </a:buClr>
              <a:buSzPts val="1400"/>
              <a:buChar char="•"/>
              <a:defRPr sz="1867"/>
            </a:lvl6pPr>
            <a:lvl7pPr marL="3200400" lvl="6" indent="-317500" algn="l">
              <a:lnSpc>
                <a:spcPct val="90000"/>
              </a:lnSpc>
              <a:spcBef>
                <a:spcPts val="400"/>
              </a:spcBef>
              <a:spcAft>
                <a:spcPts val="0"/>
              </a:spcAft>
              <a:buClr>
                <a:schemeClr val="dk1"/>
              </a:buClr>
              <a:buSzPts val="1400"/>
              <a:buChar char="•"/>
              <a:defRPr sz="1867"/>
            </a:lvl7pPr>
            <a:lvl8pPr marL="3657600" lvl="7" indent="-317500" algn="l">
              <a:lnSpc>
                <a:spcPct val="90000"/>
              </a:lnSpc>
              <a:spcBef>
                <a:spcPts val="400"/>
              </a:spcBef>
              <a:spcAft>
                <a:spcPts val="0"/>
              </a:spcAft>
              <a:buClr>
                <a:schemeClr val="dk1"/>
              </a:buClr>
              <a:buSzPts val="1400"/>
              <a:buChar char="•"/>
              <a:defRPr sz="1867"/>
            </a:lvl8pPr>
            <a:lvl9pPr marL="4114800" lvl="8" indent="-317500" algn="l">
              <a:lnSpc>
                <a:spcPct val="90000"/>
              </a:lnSpc>
              <a:spcBef>
                <a:spcPts val="400"/>
              </a:spcBef>
              <a:spcAft>
                <a:spcPts val="0"/>
              </a:spcAft>
              <a:buClr>
                <a:schemeClr val="dk1"/>
              </a:buClr>
              <a:buSzPts val="1400"/>
              <a:buChar char="•"/>
              <a:defRPr sz="1867"/>
            </a:lvl9pPr>
          </a:lstStyle>
          <a:p>
            <a:endParaRPr/>
          </a:p>
        </p:txBody>
      </p:sp>
      <p:sp>
        <p:nvSpPr>
          <p:cNvPr id="45" name="Google Shape;45;p29"/>
          <p:cNvSpPr txBox="1">
            <a:spLocks noGrp="1"/>
          </p:cNvSpPr>
          <p:nvPr>
            <p:ph type="body" idx="2"/>
          </p:nvPr>
        </p:nvSpPr>
        <p:spPr>
          <a:xfrm>
            <a:off x="6248400" y="1219200"/>
            <a:ext cx="5334000" cy="4351339"/>
          </a:xfrm>
          <a:prstGeom prst="rect">
            <a:avLst/>
          </a:prstGeom>
          <a:noFill/>
          <a:ln>
            <a:noFill/>
          </a:ln>
        </p:spPr>
        <p:txBody>
          <a:bodyPr spcFirstLastPara="1" wrap="square" lIns="0" tIns="0" rIns="0" bIns="0" anchor="t" anchorCtr="0">
            <a:noAutofit/>
          </a:bodyPr>
          <a:lstStyle>
            <a:lvl1pPr marL="457200" lvl="0" indent="-361950" algn="l">
              <a:lnSpc>
                <a:spcPct val="100000"/>
              </a:lnSpc>
              <a:spcBef>
                <a:spcPts val="533"/>
              </a:spcBef>
              <a:spcAft>
                <a:spcPts val="0"/>
              </a:spcAft>
              <a:buClr>
                <a:schemeClr val="dk1"/>
              </a:buClr>
              <a:buSzPts val="2100"/>
              <a:buFont typeface="Corbel"/>
              <a:buChar char="•"/>
              <a:defRPr sz="2800"/>
            </a:lvl1pPr>
            <a:lvl2pPr marL="914400" lvl="1" indent="-342900" algn="l">
              <a:lnSpc>
                <a:spcPct val="100000"/>
              </a:lnSpc>
              <a:spcBef>
                <a:spcPts val="667"/>
              </a:spcBef>
              <a:spcAft>
                <a:spcPts val="0"/>
              </a:spcAft>
              <a:buClr>
                <a:schemeClr val="dk1"/>
              </a:buClr>
              <a:buSzPts val="1800"/>
              <a:buChar char="•"/>
              <a:defRPr sz="2400"/>
            </a:lvl2pPr>
            <a:lvl3pPr marL="1371600" lvl="2" indent="-323850" algn="l">
              <a:lnSpc>
                <a:spcPct val="100000"/>
              </a:lnSpc>
              <a:spcBef>
                <a:spcPts val="667"/>
              </a:spcBef>
              <a:spcAft>
                <a:spcPts val="0"/>
              </a:spcAft>
              <a:buClr>
                <a:schemeClr val="dk1"/>
              </a:buClr>
              <a:buSzPts val="1500"/>
              <a:buChar char="•"/>
              <a:defRPr sz="2000"/>
            </a:lvl3pPr>
            <a:lvl4pPr marL="1828800" lvl="3" indent="-317500" algn="l">
              <a:lnSpc>
                <a:spcPct val="100000"/>
              </a:lnSpc>
              <a:spcBef>
                <a:spcPts val="667"/>
              </a:spcBef>
              <a:spcAft>
                <a:spcPts val="0"/>
              </a:spcAft>
              <a:buClr>
                <a:schemeClr val="dk1"/>
              </a:buClr>
              <a:buSzPts val="1400"/>
              <a:buChar char="•"/>
              <a:defRPr sz="1867"/>
            </a:lvl4pPr>
            <a:lvl5pPr marL="2286000" lvl="4" indent="-317500" algn="l">
              <a:lnSpc>
                <a:spcPct val="100000"/>
              </a:lnSpc>
              <a:spcBef>
                <a:spcPts val="667"/>
              </a:spcBef>
              <a:spcAft>
                <a:spcPts val="0"/>
              </a:spcAft>
              <a:buClr>
                <a:schemeClr val="dk1"/>
              </a:buClr>
              <a:buSzPts val="1400"/>
              <a:buChar char="•"/>
              <a:defRPr sz="1867"/>
            </a:lvl5pPr>
            <a:lvl6pPr marL="2743200" lvl="5" indent="-317500" algn="l">
              <a:lnSpc>
                <a:spcPct val="90000"/>
              </a:lnSpc>
              <a:spcBef>
                <a:spcPts val="667"/>
              </a:spcBef>
              <a:spcAft>
                <a:spcPts val="0"/>
              </a:spcAft>
              <a:buClr>
                <a:schemeClr val="dk1"/>
              </a:buClr>
              <a:buSzPts val="1400"/>
              <a:buChar char="•"/>
              <a:defRPr sz="1867"/>
            </a:lvl6pPr>
            <a:lvl7pPr marL="3200400" lvl="6" indent="-317500" algn="l">
              <a:lnSpc>
                <a:spcPct val="90000"/>
              </a:lnSpc>
              <a:spcBef>
                <a:spcPts val="400"/>
              </a:spcBef>
              <a:spcAft>
                <a:spcPts val="0"/>
              </a:spcAft>
              <a:buClr>
                <a:schemeClr val="dk1"/>
              </a:buClr>
              <a:buSzPts val="1400"/>
              <a:buChar char="•"/>
              <a:defRPr sz="1867"/>
            </a:lvl7pPr>
            <a:lvl8pPr marL="3657600" lvl="7" indent="-317500" algn="l">
              <a:lnSpc>
                <a:spcPct val="90000"/>
              </a:lnSpc>
              <a:spcBef>
                <a:spcPts val="400"/>
              </a:spcBef>
              <a:spcAft>
                <a:spcPts val="0"/>
              </a:spcAft>
              <a:buClr>
                <a:schemeClr val="dk1"/>
              </a:buClr>
              <a:buSzPts val="1400"/>
              <a:buChar char="•"/>
              <a:defRPr sz="1867"/>
            </a:lvl8pPr>
            <a:lvl9pPr marL="4114800" lvl="8" indent="-317500" algn="l">
              <a:lnSpc>
                <a:spcPct val="90000"/>
              </a:lnSpc>
              <a:spcBef>
                <a:spcPts val="400"/>
              </a:spcBef>
              <a:spcAft>
                <a:spcPts val="0"/>
              </a:spcAft>
              <a:buClr>
                <a:schemeClr val="dk1"/>
              </a:buClr>
              <a:buSzPts val="1400"/>
              <a:buChar char="•"/>
              <a:defRPr sz="1867"/>
            </a:lvl9pPr>
          </a:lstStyle>
          <a:p>
            <a:endParaRPr/>
          </a:p>
        </p:txBody>
      </p:sp>
    </p:spTree>
    <p:extLst>
      <p:ext uri="{BB962C8B-B14F-4D97-AF65-F5344CB8AC3E}">
        <p14:creationId xmlns:p14="http://schemas.microsoft.com/office/powerpoint/2010/main" val="16463320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028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415601" y="593367"/>
            <a:ext cx="11360800" cy="763600"/>
          </a:xfrm>
          <a:prstGeom prst="rect">
            <a:avLst/>
          </a:prstGeom>
          <a:noFill/>
          <a:ln>
            <a:noFill/>
          </a:ln>
        </p:spPr>
        <p:txBody>
          <a:bodyPr spcFirstLastPara="1" wrap="square" lIns="121875" tIns="121875" rIns="121875" bIns="121875" anchor="t" anchorCtr="0">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30"/>
          <p:cNvSpPr txBox="1">
            <a:spLocks noGrp="1"/>
          </p:cNvSpPr>
          <p:nvPr>
            <p:ph type="body" idx="1"/>
          </p:nvPr>
        </p:nvSpPr>
        <p:spPr>
          <a:xfrm>
            <a:off x="415601" y="1536634"/>
            <a:ext cx="11360800" cy="4555200"/>
          </a:xfrm>
          <a:prstGeom prst="rect">
            <a:avLst/>
          </a:prstGeom>
          <a:noFill/>
          <a:ln>
            <a:noFill/>
          </a:ln>
        </p:spPr>
        <p:txBody>
          <a:bodyPr spcFirstLastPara="1" wrap="square" lIns="121875" tIns="121875" rIns="121875" bIns="121875"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17500" algn="l">
              <a:lnSpc>
                <a:spcPct val="100000"/>
              </a:lnSpc>
              <a:spcBef>
                <a:spcPts val="2133"/>
              </a:spcBef>
              <a:spcAft>
                <a:spcPts val="0"/>
              </a:spcAft>
              <a:buClr>
                <a:schemeClr val="dk1"/>
              </a:buClr>
              <a:buSzPts val="1400"/>
              <a:buChar char="○"/>
              <a:defRPr/>
            </a:lvl2pPr>
            <a:lvl3pPr marL="1371600" lvl="2" indent="-317500" algn="l">
              <a:lnSpc>
                <a:spcPct val="100000"/>
              </a:lnSpc>
              <a:spcBef>
                <a:spcPts val="2133"/>
              </a:spcBef>
              <a:spcAft>
                <a:spcPts val="0"/>
              </a:spcAft>
              <a:buClr>
                <a:schemeClr val="dk1"/>
              </a:buClr>
              <a:buSzPts val="1400"/>
              <a:buChar char="■"/>
              <a:defRPr/>
            </a:lvl3pPr>
            <a:lvl4pPr marL="1828800" lvl="3" indent="-317500" algn="l">
              <a:lnSpc>
                <a:spcPct val="100000"/>
              </a:lnSpc>
              <a:spcBef>
                <a:spcPts val="2133"/>
              </a:spcBef>
              <a:spcAft>
                <a:spcPts val="0"/>
              </a:spcAft>
              <a:buClr>
                <a:schemeClr val="dk1"/>
              </a:buClr>
              <a:buSzPts val="1400"/>
              <a:buChar char="●"/>
              <a:defRPr/>
            </a:lvl4pPr>
            <a:lvl5pPr marL="2286000" lvl="4" indent="-317500" algn="l">
              <a:lnSpc>
                <a:spcPct val="10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9" name="Google Shape;49;p30"/>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Autofit/>
          </a:bodyPr>
          <a:lstStyle>
            <a:lvl1pPr marL="0" lvl="0" indent="0" algn="r">
              <a:buClr>
                <a:srgbClr val="888888"/>
              </a:buClr>
              <a:buSzPts val="1200"/>
              <a:buFont typeface="Calibri"/>
              <a:buNone/>
              <a:defRPr sz="1200" b="0" i="0">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1734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5181913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200" b="0" i="0" u="none" strike="noStrike" kern="120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481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139620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51694899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slideLayout" Target="../slideLayouts/slideLayout25.xml"/><Relationship Id="rId19" Type="http://schemas.openxmlformats.org/officeDocument/2006/relationships/slideLayout" Target="../slideLayouts/slideLayout26.xml"/><Relationship Id="rId20" Type="http://schemas.openxmlformats.org/officeDocument/2006/relationships/slideLayout" Target="../slideLayouts/slideLayout27.xml"/><Relationship Id="rId21" Type="http://schemas.openxmlformats.org/officeDocument/2006/relationships/slideLayout" Target="../slideLayouts/slideLayout28.xml"/><Relationship Id="rId22" Type="http://schemas.openxmlformats.org/officeDocument/2006/relationships/slideLayout" Target="../slideLayouts/slideLayout29.xml"/><Relationship Id="rId2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9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9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9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064703153"/>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69" r:id="rId4"/>
    <p:sldLayoutId id="2147483670" r:id="rId5"/>
    <p:sldLayoutId id="2147483671" r:id="rId6"/>
    <p:sldLayoutId id="214748370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77">
          <p15:clr>
            <a:srgbClr val="F26B43"/>
          </p15:clr>
        </p15:guide>
        <p15:guide id="2" pos="189">
          <p15:clr>
            <a:srgbClr val="F26B43"/>
          </p15:clr>
        </p15:guide>
        <p15:guide id="3" pos="7491">
          <p15:clr>
            <a:srgbClr val="F26B43"/>
          </p15:clr>
        </p15:guide>
        <p15:guide id="4" pos="7151">
          <p15:clr>
            <a:srgbClr val="F26B43"/>
          </p15:clr>
        </p15:guide>
        <p15:guide id="5" pos="529">
          <p15:clr>
            <a:srgbClr val="F26B43"/>
          </p15:clr>
        </p15:guide>
        <p15:guide id="6" pos="3840">
          <p15:clr>
            <a:srgbClr val="F26B43"/>
          </p15:clr>
        </p15:guide>
        <p15:guide id="7" pos="347">
          <p15:clr>
            <a:srgbClr val="F26B43"/>
          </p15:clr>
        </p15:guide>
        <p15:guide id="8" orient="horz" pos="1117">
          <p15:clr>
            <a:srgbClr val="F26B43"/>
          </p15:clr>
        </p15:guide>
        <p15:guide id="9" orient="horz" pos="2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2397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705" r:id="rId21"/>
    <p:sldLayoutId id="2147483708" r:id="rId22"/>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8/12/25</a:t>
            </a:fld>
            <a:endParaRPr lang="en-US"/>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857449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orcid.org/0000-0003-1219-2137" TargetMode="External"/><Relationship Id="rId4" Type="http://schemas.openxmlformats.org/officeDocument/2006/relationships/hyperlink" Target="http://creativecommons.org/licenses/by/4.0/" TargetMode="External"/><Relationship Id="rId5" Type="http://schemas.openxmlformats.org/officeDocument/2006/relationships/hyperlink" Target="https://orcid.org/0000-0001-9842-9718" TargetMode="External"/><Relationship Id="rId6" Type="http://schemas.openxmlformats.org/officeDocument/2006/relationships/image" Target="../media/image7.png"/><Relationship Id="rId7" Type="http://schemas.openxmlformats.org/officeDocument/2006/relationships/image" Target="../media/image8.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1.png"/><Relationship Id="rId11" Type="http://schemas.openxmlformats.org/officeDocument/2006/relationships/image" Target="../media/image12.svg"/><Relationship Id="rId12" Type="http://schemas.openxmlformats.org/officeDocument/2006/relationships/image" Target="../media/image13.jpg"/><Relationship Id="rId13" Type="http://schemas.openxmlformats.org/officeDocument/2006/relationships/hyperlink" Target="https://doi.org/10.5281/zenodo.782863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6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www.researchobject.org/ro-crate/1.2-DRAFT/crate-focus" TargetMode="External"/><Relationship Id="rId4" Type="http://schemas.openxmlformats.org/officeDocument/2006/relationships/hyperlink" Target="https://www.researchobject.org/ro-crate/1.1/contextual-entities.html#subjects--keywor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hyperlink" Target="https://schema.org/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2.png"/><Relationship Id="rId4" Type="http://schemas.openxmlformats.org/officeDocument/2006/relationships/hyperlink" Target="https://www.npmjs.com/package/ro-cr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ptsefton.com/2022/11/25/ldaca-metadata-ecosystem-eresearch-2022/index.html" TargetMode="External"/><Relationship Id="rId4" Type="http://schemas.openxmlformats.org/officeDocument/2006/relationships/hyperlink" Target="https://www.researchobject.org/ro-crate/in-use/LDaCA.html" TargetMode="Externa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svg"/><Relationship Id="rId12" Type="http://schemas.openxmlformats.org/officeDocument/2006/relationships/hyperlink" Target="https://youtu.be/p-GZbe-Kzw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hyperlink" Target="https://doi.org/10.5281/zenodo.7310739" TargetMode="External"/><Relationship Id="rId5" Type="http://schemas.openxmlformats.org/officeDocument/2006/relationships/hyperlink" Target="https://doi.org/10.3897/rio.8.e95972" TargetMode="External"/><Relationship Id="rId6" Type="http://schemas.openxmlformats.org/officeDocument/2006/relationships/hyperlink" Target="https://cs3mesh4eosc.eu/" TargetMode="External"/><Relationship Id="rId7" Type="http://schemas.openxmlformats.org/officeDocument/2006/relationships/hyperlink" Target="https://arkisto-platform.github.io/tools/description/describo-online/" TargetMode="Externa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hyperlink" Target="https://doi.org/10.5281/zenodo.7157694" TargetMode="External"/><Relationship Id="rId7" Type="http://schemas.openxmlformats.org/officeDocument/2006/relationships/hyperlink" Target="https://doi.org/10.24424/nz65-v565" TargetMode="External"/><Relationship Id="rId8" Type="http://schemas.openxmlformats.org/officeDocument/2006/relationships/hyperlink" Target="https://doi.org/10.3897/rio.8.e93940" TargetMode="External"/><Relationship Id="rId9" Type="http://schemas.openxmlformats.org/officeDocument/2006/relationships/hyperlink" Target="https://www.researchobject.org/ro-crate/in-use/rohub.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87.png"/><Relationship Id="rId4" Type="http://schemas.openxmlformats.org/officeDocument/2006/relationships/hyperlink" Target="https://nfdi4plants.de/" TargetMode="External"/><Relationship Id="rId5" Type="http://schemas.openxmlformats.org/officeDocument/2006/relationships/image" Target="../media/image88.png"/><Relationship Id="rId6" Type="http://schemas.openxmlformats.org/officeDocument/2006/relationships/image" Target="../media/image89.svg"/><Relationship Id="rId7" Type="http://schemas.openxmlformats.org/officeDocument/2006/relationships/hyperlink" Target="https://nfdi4plants.de/content/learn-more/annotated-research-context.html" TargetMode="External"/><Relationship Id="rId8" Type="http://schemas.openxmlformats.org/officeDocument/2006/relationships/image" Target="../media/image90.png"/><Relationship Id="rId9" Type="http://schemas.openxmlformats.org/officeDocument/2006/relationships/hyperlink" Target="https://isa-tools.org/" TargetMode="External"/><Relationship Id="rId10" Type="http://schemas.openxmlformats.org/officeDocument/2006/relationships/image" Target="../media/image91.png"/><Relationship Id="rId11" Type="http://schemas.openxmlformats.org/officeDocument/2006/relationships/image" Target="../media/image92.svg"/><Relationship Id="rId12" Type="http://schemas.openxmlformats.org/officeDocument/2006/relationships/image" Target="../media/image93.png"/><Relationship Id="rId13" Type="http://schemas.openxmlformats.org/officeDocument/2006/relationships/image" Target="../media/image9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5.png"/><Relationship Id="rId4" Type="http://schemas.openxmlformats.org/officeDocument/2006/relationships/hyperlink" Target="https://doi.org/10.5281/zenodo.7116702" TargetMode="External"/><Relationship Id="rId5" Type="http://schemas.openxmlformats.org/officeDocument/2006/relationships/hyperlink" Target="https://bioconnect.jax.org/" TargetMode="External"/><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99.gif"/><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22.pn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svg"/><Relationship Id="rId19" Type="http://schemas.openxmlformats.org/officeDocument/2006/relationships/hyperlink" Target="https://workflowhub.eu/" TargetMode="External"/><Relationship Id="rId20" Type="http://schemas.openxmlformats.org/officeDocument/2006/relationships/hyperlink" Target="https://w3id.org/workflowhub/workflow-ro-crate/" TargetMode="External"/><Relationship Id="rId21" Type="http://schemas.openxmlformats.org/officeDocument/2006/relationships/image" Target="../media/image113.png"/><Relationship Id="rId22" Type="http://schemas.openxmlformats.org/officeDocument/2006/relationships/image" Target="../media/image11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schema.org/docs/actions.html" TargetMode="External"/><Relationship Id="rId4" Type="http://schemas.openxmlformats.org/officeDocument/2006/relationships/hyperlink" Target="https://www.researchobject.org/workflow-run-crate/" TargetMode="External"/><Relationship Id="rId5"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95.png"/><Relationship Id="rId4" Type="http://schemas.openxmlformats.org/officeDocument/2006/relationships/image" Target="../media/image116.jp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03.png"/><Relationship Id="rId8" Type="http://schemas.openxmlformats.org/officeDocument/2006/relationships/image" Target="../media/image119.jpg"/><Relationship Id="rId9" Type="http://schemas.openxmlformats.org/officeDocument/2006/relationships/image" Target="../media/image120.png"/><Relationship Id="rId10" Type="http://schemas.openxmlformats.org/officeDocument/2006/relationships/hyperlink" Target="https://w3id.org/cpm/ro-crate" TargetMode="External"/><Relationship Id="rId11" Type="http://schemas.openxmlformats.org/officeDocument/2006/relationships/hyperlink" Target="https://trefx.u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21.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23.png"/><Relationship Id="rId4" Type="http://schemas.openxmlformats.org/officeDocument/2006/relationships/hyperlink" Target="https://doi.org/10.1162/dint_a_00134" TargetMode="External"/><Relationship Id="rId5" Type="http://schemas.openxmlformats.org/officeDocument/2006/relationships/hyperlink" Target="https://doi.org/10.3897/rio.8.e94349" TargetMode="External"/><Relationship Id="rId6" Type="http://schemas.openxmlformats.org/officeDocument/2006/relationships/hyperlink" Target="https://doi.org/10.5281/zenodo.7224964" TargetMode="External"/><Relationship Id="rId7" Type="http://schemas.openxmlformats.org/officeDocument/2006/relationships/image" Target="../media/image124.png"/><Relationship Id="rId8" Type="http://schemas.openxmlformats.org/officeDocument/2006/relationships/image" Target="../media/image113.png"/><Relationship Id="rId9" Type="http://schemas.openxmlformats.org/officeDocument/2006/relationships/image" Target="../media/image114.svg"/><Relationship Id="rId10" Type="http://schemas.openxmlformats.org/officeDocument/2006/relationships/image" Target="../media/image95.png"/><Relationship Id="rId11" Type="http://schemas.openxmlformats.org/officeDocument/2006/relationships/image" Target="../media/image125.png"/><Relationship Id="rId12" Type="http://schemas.openxmlformats.org/officeDocument/2006/relationships/image" Target="../media/image126.svg"/><Relationship Id="rId13" Type="http://schemas.openxmlformats.org/officeDocument/2006/relationships/image" Target="../media/image127.png"/><Relationship Id="rId14" Type="http://schemas.openxmlformats.org/officeDocument/2006/relationships/image" Target="../media/image128.png"/><Relationship Id="rId15" Type="http://schemas.openxmlformats.org/officeDocument/2006/relationships/image" Target="../media/image129.png"/><Relationship Id="rId16" Type="http://schemas.openxmlformats.org/officeDocument/2006/relationships/image" Target="../media/image130.png"/><Relationship Id="rId17" Type="http://schemas.openxmlformats.org/officeDocument/2006/relationships/image" Target="../media/image131.svg"/><Relationship Id="rId18" Type="http://schemas.openxmlformats.org/officeDocument/2006/relationships/hyperlink" Target="https://en.wikipedia.org/wiki/Jamestown,_Saint_Helena#/media/File:Topographic_map_of_Saint_Helena-en.svg" TargetMode="External"/><Relationship Id="rId19" Type="http://schemas.openxmlformats.org/officeDocument/2006/relationships/hyperlink" Target="https://en.wikipedia.org/wiki/User:Mysid" TargetMode="External"/><Relationship Id="rId20" Type="http://schemas.openxmlformats.org/officeDocument/2006/relationships/hyperlink" Target="https://creativecommons.org/licenses/by-sa/3.0" TargetMode="External"/><Relationship Id="rId21" Type="http://schemas.openxmlformats.org/officeDocument/2006/relationships/image" Target="../media/image132.jpeg"/><Relationship Id="rId22" Type="http://schemas.openxmlformats.org/officeDocument/2006/relationships/hyperlink" Target="https://en.wikipedia.org/wiki/Black_noddy#/media/File:Anous_minutus.JPG" TargetMode="External"/><Relationship Id="rId23" Type="http://schemas.openxmlformats.org/officeDocument/2006/relationships/hyperlink" Target="https://commons.wikimedia.org/wiki/User:Sabine%27s_Sunbird" TargetMode="External"/><Relationship Id="rId24" Type="http://schemas.openxmlformats.org/officeDocument/2006/relationships/image" Target="../media/image133.png"/><Relationship Id="rId25" Type="http://schemas.openxmlformats.org/officeDocument/2006/relationships/oleObject" Target="../embeddings/oleObject1.bin"/><Relationship Id="rId26" Type="http://schemas.openxmlformats.org/officeDocument/2006/relationships/image" Target="../media/image13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jpg"/><Relationship Id="rId19"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www.researchobject.org/ro-crate/1.2-DRAFT/profiles" TargetMode="External"/><Relationship Id="rId4" Type="http://schemas.openxmlformats.org/officeDocument/2006/relationships/hyperlink" Target="https://www.w3.org/TR/dx-prof/" TargetMode="External"/><Relationship Id="rId5" Type="http://schemas.openxmlformats.org/officeDocument/2006/relationships/image" Target="../media/image136.png"/><Relationship Id="rId6" Type="http://schemas.openxmlformats.org/officeDocument/2006/relationships/image" Target="../media/image13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s://fairdo.org/" TargetMode="External"/><Relationship Id="rId4" Type="http://schemas.openxmlformats.org/officeDocument/2006/relationships/hyperlink" Target="http://shorturl.at/klrw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sv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9.png"/><Relationship Id="rId10" Type="http://schemas.openxmlformats.org/officeDocument/2006/relationships/image" Target="../media/image10.svg"/><Relationship Id="rId11" Type="http://schemas.openxmlformats.org/officeDocument/2006/relationships/image" Target="../media/image144.png"/><Relationship Id="rId12" Type="http://schemas.openxmlformats.org/officeDocument/2006/relationships/image" Target="../media/image145.jpeg"/><Relationship Id="rId13" Type="http://schemas.openxmlformats.org/officeDocument/2006/relationships/image" Target="../media/image146.png"/><Relationship Id="rId14" Type="http://schemas.openxmlformats.org/officeDocument/2006/relationships/image" Target="../media/image147.sv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50.svg"/><Relationship Id="rId18" Type="http://schemas.openxmlformats.org/officeDocument/2006/relationships/image" Target="../media/image151.png"/><Relationship Id="rId19" Type="http://schemas.openxmlformats.org/officeDocument/2006/relationships/image" Target="../media/image152.svg"/><Relationship Id="rId20" Type="http://schemas.openxmlformats.org/officeDocument/2006/relationships/hyperlink" Target="https://doi.org/10.3897/rio.8.e9393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s://signposting.org/FAIR/" TargetMode="External"/><Relationship Id="rId4" Type="http://schemas.openxmlformats.org/officeDocument/2006/relationships/hyperlink" Target="https://doi.org/10.17487/RFC9264" TargetMode="External"/><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136.png"/><Relationship Id="rId4" Type="http://schemas.openxmlformats.org/officeDocument/2006/relationships/image" Target="../media/image137.svg"/><Relationship Id="rId5" Type="http://schemas.openxmlformats.org/officeDocument/2006/relationships/hyperlink" Target="https://fair-impact.eu/fair-impact-open-calls-support" TargetMode="External"/><Relationship Id="rId6" Type="http://schemas.openxmlformats.org/officeDocument/2006/relationships/hyperlink" Target="https://doi.org/10.5281/zenodo.7774582" TargetMode="External"/><Relationship Id="rId7" Type="http://schemas.openxmlformats.org/officeDocument/2006/relationships/image" Target="../media/image157.png"/><Relationship Id="rId8" Type="http://schemas.openxmlformats.org/officeDocument/2006/relationships/hyperlink" Target="https://www.zbmed.de/en/networking/events/open-science-festival" TargetMode="External"/><Relationship Id="rId9" Type="http://schemas.openxmlformats.org/officeDocument/2006/relationships/image" Target="../media/image158.png"/><Relationship Id="rId10" Type="http://schemas.openxmlformats.org/officeDocument/2006/relationships/image" Target="../media/image15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36.png"/><Relationship Id="rId4" Type="http://schemas.openxmlformats.org/officeDocument/2006/relationships/image" Target="../media/image137.svg"/><Relationship Id="rId5" Type="http://schemas.openxmlformats.org/officeDocument/2006/relationships/image" Target="../media/image160.png"/><Relationship Id="rId6" Type="http://schemas.openxmlformats.org/officeDocument/2006/relationships/image" Target="../media/image161.svg"/><Relationship Id="rId7" Type="http://schemas.openxmlformats.org/officeDocument/2006/relationships/image" Target="../media/image162.png"/><Relationship Id="rId8" Type="http://schemas.openxmlformats.org/officeDocument/2006/relationships/image" Target="../media/image163.svg"/><Relationship Id="rId9" Type="http://schemas.openxmlformats.org/officeDocument/2006/relationships/image" Target="../media/image113.png"/><Relationship Id="rId10" Type="http://schemas.openxmlformats.org/officeDocument/2006/relationships/image" Target="../media/image114.svg"/><Relationship Id="rId11" Type="http://schemas.openxmlformats.org/officeDocument/2006/relationships/image" Target="../media/image125.png"/><Relationship Id="rId12" Type="http://schemas.openxmlformats.org/officeDocument/2006/relationships/image" Target="../media/image126.svg"/><Relationship Id="rId13" Type="http://schemas.openxmlformats.org/officeDocument/2006/relationships/image" Target="../media/image1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svg"/><Relationship Id="rId7" Type="http://schemas.openxmlformats.org/officeDocument/2006/relationships/hyperlink" Target="https://faircookbook.elixir-europe.org/" TargetMode="External"/><Relationship Id="rId8" Type="http://schemas.openxmlformats.org/officeDocument/2006/relationships/image" Target="../media/image35.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hyperlink" Target="https://researchobject.org/" TargetMode="External"/><Relationship Id="rId5" Type="http://schemas.openxmlformats.org/officeDocument/2006/relationships/image" Target="../media/image40.png"/><Relationship Id="rId6" Type="http://schemas.openxmlformats.org/officeDocument/2006/relationships/image" Target="../media/image41.svg"/><Relationship Id="rId7" Type="http://schemas.openxmlformats.org/officeDocument/2006/relationships/image" Target="../media/image42.png"/><Relationship Id="rId8" Type="http://schemas.openxmlformats.org/officeDocument/2006/relationships/image" Target="../media/image4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45.svg"/><Relationship Id="rId5" Type="http://schemas.openxmlformats.org/officeDocument/2006/relationships/image" Target="../media/image46.png"/><Relationship Id="rId6" Type="http://schemas.openxmlformats.org/officeDocument/2006/relationships/image" Target="../media/image47.svg"/><Relationship Id="rId7" Type="http://schemas.openxmlformats.org/officeDocument/2006/relationships/image" Target="../media/image48.png"/><Relationship Id="rId8" Type="http://schemas.openxmlformats.org/officeDocument/2006/relationships/image" Target="../media/image49.svg"/><Relationship Id="rId9" Type="http://schemas.openxmlformats.org/officeDocument/2006/relationships/image" Target="../media/image50.png"/><Relationship Id="rId10" Type="http://schemas.openxmlformats.org/officeDocument/2006/relationships/image" Target="../media/image51.svg"/><Relationship Id="rId11" Type="http://schemas.openxmlformats.org/officeDocument/2006/relationships/hyperlink" Target="https://www.researchobject.org/ro-cra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18.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hyperlink" Target="https://doi.org/10.5281/zenodo.5841615" TargetMode="External"/><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20" Type="http://schemas.openxmlformats.org/officeDocument/2006/relationships/image" Target="../media/image67.svg"/><Relationship Id="rId21" Type="http://schemas.openxmlformats.org/officeDocument/2006/relationships/image" Target="../media/image9.png"/><Relationship Id="rId22" Type="http://schemas.openxmlformats.org/officeDocument/2006/relationships/image" Target="../media/image10.svg"/><Relationship Id="rId23" Type="http://schemas.openxmlformats.org/officeDocument/2006/relationships/hyperlink" Target="https://www.researchobject.org/ro-crate/specifica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A89A-AD0A-9761-06F5-E3DA12503F26}"/>
              </a:ext>
            </a:extLst>
          </p:cNvPr>
          <p:cNvSpPr>
            <a:spLocks noGrp="1"/>
          </p:cNvSpPr>
          <p:nvPr>
            <p:ph type="ctrTitle"/>
          </p:nvPr>
        </p:nvSpPr>
        <p:spPr>
          <a:xfrm>
            <a:off x="622787" y="554074"/>
            <a:ext cx="10848777" cy="2387600"/>
          </a:xfrm>
        </p:spPr>
        <p:txBody>
          <a:bodyPr>
            <a:normAutofit/>
          </a:bodyPr>
          <a:lstStyle/>
          <a:p>
            <a:pPr algn="l">
              <a:lnSpc>
                <a:spcPct val="107000"/>
              </a:lnSpc>
              <a:spcAft>
                <a:spcPts val="800"/>
              </a:spcAft>
            </a:pPr>
            <a:r>
              <a:rPr lang="en-GB" sz="4000" dirty="0">
                <a:latin typeface="Calibri" panose="020F0502020204030204" pitchFamily="34" charset="0"/>
                <a:ea typeface="Calibri" panose="020F0502020204030204" pitchFamily="34" charset="0"/>
                <a:cs typeface="Times New Roman" panose="02020603050405020304" pitchFamily="18" charset="0"/>
              </a:rPr>
              <a:t>Building diverse FDO Collections</a:t>
            </a:r>
            <a:br>
              <a:rPr lang="en-GB" sz="4000" dirty="0">
                <a:latin typeface="Calibri" panose="020F0502020204030204" pitchFamily="34" charset="0"/>
                <a:ea typeface="Calibri" panose="020F0502020204030204" pitchFamily="34" charset="0"/>
                <a:cs typeface="Times New Roman" panose="02020603050405020304" pitchFamily="18" charset="0"/>
              </a:rPr>
            </a:br>
            <a:r>
              <a:rPr lang="en-GB" sz="4000" dirty="0">
                <a:latin typeface="Calibri" panose="020F0502020204030204" pitchFamily="34" charset="0"/>
                <a:ea typeface="Calibri" panose="020F0502020204030204" pitchFamily="34" charset="0"/>
                <a:cs typeface="Times New Roman" panose="02020603050405020304" pitchFamily="18" charset="0"/>
              </a:rPr>
              <a:t>using </a:t>
            </a:r>
            <a:r>
              <a:rPr lang="en-GB" sz="4000" dirty="0">
                <a:effectLst/>
                <a:latin typeface="Calibri" panose="020F0502020204030204" pitchFamily="34" charset="0"/>
                <a:ea typeface="Calibri" panose="020F0502020204030204" pitchFamily="34" charset="0"/>
                <a:cs typeface="Times New Roman" panose="02020603050405020304" pitchFamily="18" charset="0"/>
              </a:rPr>
              <a:t>RO-Crate</a:t>
            </a:r>
            <a:br>
              <a:rPr lang="en-GB" sz="4000" dirty="0">
                <a:latin typeface="Calibri" panose="020F0502020204030204" pitchFamily="34" charset="0"/>
                <a:ea typeface="Calibri" panose="020F0502020204030204" pitchFamily="34" charset="0"/>
                <a:cs typeface="Times New Roman" panose="02020603050405020304" pitchFamily="18" charset="0"/>
              </a:rPr>
            </a:br>
            <a:r>
              <a:rPr lang="en-GB" sz="2400" i="1" dirty="0">
                <a:latin typeface="Calibri" panose="020F0502020204030204" pitchFamily="34" charset="0"/>
                <a:ea typeface="Calibri" panose="020F0502020204030204" pitchFamily="34" charset="0"/>
                <a:cs typeface="Times New Roman" panose="02020603050405020304" pitchFamily="18" charset="0"/>
              </a:rPr>
              <a:t>An overview of the RO-Crate c</a:t>
            </a:r>
            <a:r>
              <a:rPr lang="en-GB" sz="2400" i="1" dirty="0">
                <a:effectLst/>
                <a:latin typeface="Calibri" panose="020F0502020204030204" pitchFamily="34" charset="0"/>
                <a:ea typeface="Calibri" panose="020F0502020204030204" pitchFamily="34" charset="0"/>
                <a:cs typeface="Times New Roman" panose="02020603050405020304" pitchFamily="18" charset="0"/>
              </a:rPr>
              <a:t>oncept and its implementations</a:t>
            </a:r>
            <a:endParaRPr lang="en-GB" sz="40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ubtitle 4">
            <a:extLst>
              <a:ext uri="{FF2B5EF4-FFF2-40B4-BE49-F238E27FC236}">
                <a16:creationId xmlns:a16="http://schemas.microsoft.com/office/drawing/2014/main" id="{0A1DD58E-82A5-0A77-0E47-79219C83200D}"/>
              </a:ext>
            </a:extLst>
          </p:cNvPr>
          <p:cNvSpPr>
            <a:spLocks noGrp="1"/>
          </p:cNvSpPr>
          <p:nvPr>
            <p:ph type="subTitle" idx="1"/>
          </p:nvPr>
        </p:nvSpPr>
        <p:spPr>
          <a:xfrm>
            <a:off x="5945789" y="3184731"/>
            <a:ext cx="4493611" cy="2303164"/>
          </a:xfrm>
        </p:spPr>
        <p:txBody>
          <a:bodyPr>
            <a:noAutofit/>
          </a:bodyPr>
          <a:lstStyle/>
          <a:p>
            <a:pPr>
              <a:lnSpc>
                <a:spcPct val="150000"/>
              </a:lnSpc>
            </a:pPr>
            <a:r>
              <a:rPr lang="en-GB" sz="1900" dirty="0"/>
              <a:t>Carole Goble</a:t>
            </a:r>
          </a:p>
          <a:p>
            <a:pPr>
              <a:lnSpc>
                <a:spcPct val="150000"/>
              </a:lnSpc>
            </a:pPr>
            <a:r>
              <a:rPr lang="en-GB" sz="1600" dirty="0"/>
              <a:t>The University of Manchester, UK</a:t>
            </a:r>
            <a:br>
              <a:rPr lang="en-GB" sz="1600" dirty="0"/>
            </a:br>
            <a:r>
              <a:rPr lang="en-GB" sz="1600" dirty="0"/>
              <a:t>ELIXIR-UK Head of Node</a:t>
            </a:r>
          </a:p>
          <a:p>
            <a:pPr>
              <a:lnSpc>
                <a:spcPct val="150000"/>
              </a:lnSpc>
            </a:pPr>
            <a:r>
              <a:rPr lang="en-GB" sz="1300" dirty="0"/>
              <a:t>carole.goble@manchester.ac.uk</a:t>
            </a:r>
            <a:br>
              <a:rPr lang="en-GB" sz="1300" dirty="0"/>
            </a:br>
            <a:r>
              <a:rPr lang="en-GB" sz="1300" dirty="0">
                <a:hlinkClick r:id="rId3"/>
              </a:rPr>
              <a:t>https://orcid.org/0000-0003-1219-2137</a:t>
            </a:r>
            <a:endParaRPr lang="en-GB" sz="1300" dirty="0"/>
          </a:p>
        </p:txBody>
      </p:sp>
      <p:sp>
        <p:nvSpPr>
          <p:cNvPr id="11" name="TextBox 10">
            <a:extLst>
              <a:ext uri="{FF2B5EF4-FFF2-40B4-BE49-F238E27FC236}">
                <a16:creationId xmlns:a16="http://schemas.microsoft.com/office/drawing/2014/main" id="{5AF75F2A-E878-EA14-4EAC-F78FBDF94938}"/>
              </a:ext>
            </a:extLst>
          </p:cNvPr>
          <p:cNvSpPr txBox="1"/>
          <p:nvPr/>
        </p:nvSpPr>
        <p:spPr>
          <a:xfrm>
            <a:off x="6094576" y="6028885"/>
            <a:ext cx="6097424" cy="923330"/>
          </a:xfrm>
          <a:prstGeom prst="rect">
            <a:avLst/>
          </a:prstGeom>
          <a:noFill/>
        </p:spPr>
        <p:txBody>
          <a:bodyPr wrap="square">
            <a:spAutoFit/>
          </a:bodyPr>
          <a:lstStyle/>
          <a:p>
            <a:pPr algn="r"/>
            <a:r>
              <a:rPr lang="en-GB" i="1" dirty="0"/>
              <a:t>FAIR Digital Objects Forum</a:t>
            </a:r>
          </a:p>
          <a:p>
            <a:pPr algn="r"/>
            <a:r>
              <a:rPr lang="en-GB" i="1" dirty="0"/>
              <a:t>FDO Collections workshop</a:t>
            </a:r>
            <a:br>
              <a:rPr lang="en-GB" i="1" dirty="0"/>
            </a:br>
            <a:r>
              <a:rPr lang="en-GB" i="1" dirty="0"/>
              <a:t>2023-04-14</a:t>
            </a:r>
          </a:p>
        </p:txBody>
      </p:sp>
      <p:sp>
        <p:nvSpPr>
          <p:cNvPr id="13" name="TextBox 12">
            <a:extLst>
              <a:ext uri="{FF2B5EF4-FFF2-40B4-BE49-F238E27FC236}">
                <a16:creationId xmlns:a16="http://schemas.microsoft.com/office/drawing/2014/main" id="{A40D3EF1-F0E2-D0D8-398F-E1991F6367E6}"/>
              </a:ext>
            </a:extLst>
          </p:cNvPr>
          <p:cNvSpPr txBox="1"/>
          <p:nvPr/>
        </p:nvSpPr>
        <p:spPr>
          <a:xfrm>
            <a:off x="109358" y="6228940"/>
            <a:ext cx="6094740" cy="523220"/>
          </a:xfrm>
          <a:prstGeom prst="rect">
            <a:avLst/>
          </a:prstGeom>
          <a:noFill/>
        </p:spPr>
        <p:txBody>
          <a:bodyPr wrap="square">
            <a:spAutoFit/>
          </a:bodyPr>
          <a:lstStyle/>
          <a:p>
            <a:r>
              <a:rPr kumimoji="0" lang="en-US" altLang="en-US" sz="1400" b="0" i="0" u="none" strike="noStrike" cap="none" normalizeH="0" baseline="0" dirty="0">
                <a:ln>
                  <a:noFill/>
                </a:ln>
                <a:solidFill>
                  <a:schemeClr val="tx1"/>
                </a:solidFill>
                <a:effectLst/>
              </a:rPr>
              <a:t>This work is licensed under a </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chemeClr val="tx1"/>
                </a:solidFill>
                <a:effectLst/>
                <a:hlinkClick r:id="rId4"/>
              </a:rPr>
              <a:t>Creative Commons Attribution 4.0 International License</a:t>
            </a:r>
            <a:r>
              <a:rPr kumimoji="0" lang="en-US" altLang="en-US" sz="1400" b="0" i="0" u="none" strike="noStrike" cap="none" normalizeH="0" baseline="0" dirty="0">
                <a:ln>
                  <a:noFill/>
                </a:ln>
                <a:solidFill>
                  <a:schemeClr val="tx1"/>
                </a:solidFill>
                <a:effectLst/>
              </a:rPr>
              <a:t>. </a:t>
            </a:r>
            <a:endParaRPr lang="en-GB" sz="1400" dirty="0"/>
          </a:p>
        </p:txBody>
      </p:sp>
      <p:sp>
        <p:nvSpPr>
          <p:cNvPr id="14" name="Subtitle 4">
            <a:extLst>
              <a:ext uri="{FF2B5EF4-FFF2-40B4-BE49-F238E27FC236}">
                <a16:creationId xmlns:a16="http://schemas.microsoft.com/office/drawing/2014/main" id="{2BF53B7E-581E-581F-9814-08C239EF40C9}"/>
              </a:ext>
            </a:extLst>
          </p:cNvPr>
          <p:cNvSpPr txBox="1">
            <a:spLocks/>
          </p:cNvSpPr>
          <p:nvPr/>
        </p:nvSpPr>
        <p:spPr>
          <a:xfrm>
            <a:off x="701007" y="3187595"/>
            <a:ext cx="5393569" cy="23031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GB" sz="1900" b="1" dirty="0"/>
              <a:t>Stian Soiland-Reyes </a:t>
            </a:r>
          </a:p>
          <a:p>
            <a:pPr>
              <a:lnSpc>
                <a:spcPct val="150000"/>
              </a:lnSpc>
            </a:pPr>
            <a:r>
              <a:rPr lang="en-GB" sz="1600" dirty="0"/>
              <a:t>The University of Manchester</a:t>
            </a:r>
            <a:br>
              <a:rPr lang="en-GB" sz="1600" dirty="0"/>
            </a:br>
            <a:r>
              <a:rPr lang="en-GB" sz="1600" dirty="0"/>
              <a:t>RO-Crate co-lead</a:t>
            </a:r>
          </a:p>
          <a:p>
            <a:pPr>
              <a:lnSpc>
                <a:spcPct val="150000"/>
              </a:lnSpc>
            </a:pPr>
            <a:r>
              <a:rPr lang="en-GB" sz="1300" dirty="0"/>
              <a:t>soiland-reyes@manchester.ac.uk</a:t>
            </a:r>
            <a:br>
              <a:rPr lang="en-GB" sz="1300" dirty="0"/>
            </a:br>
            <a:r>
              <a:rPr lang="en-GB" sz="1300" dirty="0">
                <a:hlinkClick r:id="rId5"/>
              </a:rPr>
              <a:t>https://orcid.org/0000-0001-9842-9718</a:t>
            </a:r>
            <a:r>
              <a:rPr lang="en-GB" sz="1300" dirty="0"/>
              <a:t> </a:t>
            </a:r>
          </a:p>
        </p:txBody>
      </p:sp>
      <p:pic>
        <p:nvPicPr>
          <p:cNvPr id="3" name="Graphic 2">
            <a:extLst>
              <a:ext uri="{FF2B5EF4-FFF2-40B4-BE49-F238E27FC236}">
                <a16:creationId xmlns:a16="http://schemas.microsoft.com/office/drawing/2014/main" id="{872163AF-7DDD-ED86-4550-838EC7272F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9" y="-2980"/>
            <a:ext cx="1855032" cy="775464"/>
          </a:xfrm>
          <a:prstGeom prst="rect">
            <a:avLst/>
          </a:prstGeom>
        </p:spPr>
      </p:pic>
      <p:pic>
        <p:nvPicPr>
          <p:cNvPr id="10" name="Graphic 9">
            <a:extLst>
              <a:ext uri="{FF2B5EF4-FFF2-40B4-BE49-F238E27FC236}">
                <a16:creationId xmlns:a16="http://schemas.microsoft.com/office/drawing/2014/main" id="{0DE46BFC-9991-9C5B-17C5-285D765339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4619" y="458139"/>
            <a:ext cx="2419676" cy="2419676"/>
          </a:xfrm>
          <a:prstGeom prst="rect">
            <a:avLst/>
          </a:prstGeom>
        </p:spPr>
      </p:pic>
      <p:pic>
        <p:nvPicPr>
          <p:cNvPr id="12" name="Graphic 11">
            <a:extLst>
              <a:ext uri="{FF2B5EF4-FFF2-40B4-BE49-F238E27FC236}">
                <a16:creationId xmlns:a16="http://schemas.microsoft.com/office/drawing/2014/main" id="{1DD6CC9F-2509-EB34-BC1B-59618AAB2E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8722" y="5836212"/>
            <a:ext cx="1143000" cy="393700"/>
          </a:xfrm>
          <a:prstGeom prst="rect">
            <a:avLst/>
          </a:prstGeom>
        </p:spPr>
      </p:pic>
      <p:pic>
        <p:nvPicPr>
          <p:cNvPr id="4" name="Google Shape;102;p15">
            <a:extLst>
              <a:ext uri="{FF2B5EF4-FFF2-40B4-BE49-F238E27FC236}">
                <a16:creationId xmlns:a16="http://schemas.microsoft.com/office/drawing/2014/main" id="{4FDED336-E4B4-4EE0-7C89-5DFBCCC26C3D}"/>
              </a:ext>
            </a:extLst>
          </p:cNvPr>
          <p:cNvPicPr preferRelativeResize="0"/>
          <p:nvPr/>
        </p:nvPicPr>
        <p:blipFill rotWithShape="1">
          <a:blip r:embed="rId12">
            <a:clrChange>
              <a:clrFrom>
                <a:srgbClr val="FAF8F9"/>
              </a:clrFrom>
              <a:clrTo>
                <a:srgbClr val="FAF8F9">
                  <a:alpha val="0"/>
                </a:srgbClr>
              </a:clrTo>
            </a:clrChange>
            <a:alphaModFix/>
          </a:blip>
          <a:srcRect l="68727" b="26526"/>
          <a:stretch/>
        </p:blipFill>
        <p:spPr>
          <a:xfrm>
            <a:off x="10538427" y="3779741"/>
            <a:ext cx="1653573" cy="2185285"/>
          </a:xfrm>
          <a:prstGeom prst="rect">
            <a:avLst/>
          </a:prstGeom>
          <a:noFill/>
          <a:ln>
            <a:noFill/>
          </a:ln>
        </p:spPr>
      </p:pic>
      <p:sp>
        <p:nvSpPr>
          <p:cNvPr id="7" name="TextBox 6">
            <a:extLst>
              <a:ext uri="{FF2B5EF4-FFF2-40B4-BE49-F238E27FC236}">
                <a16:creationId xmlns:a16="http://schemas.microsoft.com/office/drawing/2014/main" id="{0B9CFAAC-3396-A8AD-9220-A0214907C8C6}"/>
              </a:ext>
            </a:extLst>
          </p:cNvPr>
          <p:cNvSpPr txBox="1"/>
          <p:nvPr/>
        </p:nvSpPr>
        <p:spPr>
          <a:xfrm>
            <a:off x="3511147" y="5680814"/>
            <a:ext cx="6124968" cy="369332"/>
          </a:xfrm>
          <a:prstGeom prst="rect">
            <a:avLst/>
          </a:prstGeom>
          <a:noFill/>
        </p:spPr>
        <p:txBody>
          <a:bodyPr wrap="square">
            <a:spAutoFit/>
          </a:bodyPr>
          <a:lstStyle/>
          <a:p>
            <a:r>
              <a:rPr lang="en-GB" dirty="0">
                <a:hlinkClick r:id="rId13"/>
              </a:rPr>
              <a:t>https://doi.org/10.5281/zenodo.7828632</a:t>
            </a:r>
            <a:r>
              <a:rPr lang="en-GB" dirty="0"/>
              <a:t> </a:t>
            </a:r>
          </a:p>
        </p:txBody>
      </p:sp>
    </p:spTree>
    <p:extLst>
      <p:ext uri="{BB962C8B-B14F-4D97-AF65-F5344CB8AC3E}">
        <p14:creationId xmlns:p14="http://schemas.microsoft.com/office/powerpoint/2010/main" val="122449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29C2-9590-C567-DEF5-CA630BFAE819}"/>
              </a:ext>
            </a:extLst>
          </p:cNvPr>
          <p:cNvSpPr>
            <a:spLocks noGrp="1"/>
          </p:cNvSpPr>
          <p:nvPr>
            <p:ph type="title"/>
          </p:nvPr>
        </p:nvSpPr>
        <p:spPr/>
        <p:txBody>
          <a:bodyPr>
            <a:normAutofit/>
          </a:bodyPr>
          <a:lstStyle/>
          <a:p>
            <a:r>
              <a:rPr lang="en-GB" b="1" dirty="0">
                <a:effectLst/>
              </a:rPr>
              <a:t>Techie deep-dive!</a:t>
            </a:r>
            <a:endParaRPr lang="en-GB" dirty="0"/>
          </a:p>
        </p:txBody>
      </p:sp>
      <p:sp>
        <p:nvSpPr>
          <p:cNvPr id="3" name="Text Placeholder 2">
            <a:extLst>
              <a:ext uri="{FF2B5EF4-FFF2-40B4-BE49-F238E27FC236}">
                <a16:creationId xmlns:a16="http://schemas.microsoft.com/office/drawing/2014/main" id="{6BA9ED34-A257-5504-8B80-ACBCD1650370}"/>
              </a:ext>
            </a:extLst>
          </p:cNvPr>
          <p:cNvSpPr>
            <a:spLocks noGrp="1"/>
          </p:cNvSpPr>
          <p:nvPr>
            <p:ph type="body" idx="1"/>
          </p:nvPr>
        </p:nvSpPr>
        <p:spPr/>
        <p:txBody>
          <a:bodyPr/>
          <a:lstStyle/>
          <a:p>
            <a:r>
              <a:rPr lang="en-GB" dirty="0">
                <a:effectLst/>
              </a:rPr>
              <a:t>Warning: JSON ahead</a:t>
            </a:r>
            <a:endParaRPr lang="en-GB" dirty="0"/>
          </a:p>
        </p:txBody>
      </p:sp>
      <p:sp>
        <p:nvSpPr>
          <p:cNvPr id="4" name="Slide Number Placeholder 3">
            <a:extLst>
              <a:ext uri="{FF2B5EF4-FFF2-40B4-BE49-F238E27FC236}">
                <a16:creationId xmlns:a16="http://schemas.microsoft.com/office/drawing/2014/main" id="{15DD99C8-93C5-89D3-B6D9-93A31FC7BEA7}"/>
              </a:ext>
            </a:extLst>
          </p:cNvPr>
          <p:cNvSpPr>
            <a:spLocks noGrp="1"/>
          </p:cNvSpPr>
          <p:nvPr>
            <p:ph type="sldNum" idx="4294967295"/>
          </p:nvPr>
        </p:nvSpPr>
        <p:spPr>
          <a:xfrm>
            <a:off x="11758613" y="6245225"/>
            <a:ext cx="433387" cy="287338"/>
          </a:xfrm>
        </p:spPr>
        <p:txBody>
          <a:bodyPr/>
          <a:lstStyle/>
          <a:p>
            <a:pPr marL="0" lvl="0" indent="0" algn="ctr" rtl="0">
              <a:spcBef>
                <a:spcPts val="0"/>
              </a:spcBef>
              <a:spcAft>
                <a:spcPts val="0"/>
              </a:spcAft>
              <a:buNone/>
            </a:pPr>
            <a:fld id="{00000000-1234-1234-1234-123412341234}" type="slidenum">
              <a:rPr lang="en-GB" smtClean="0"/>
              <a:t>10</a:t>
            </a:fld>
            <a:endParaRPr lang="en-GB"/>
          </a:p>
        </p:txBody>
      </p:sp>
      <p:pic>
        <p:nvPicPr>
          <p:cNvPr id="6" name="Graphic 5">
            <a:extLst>
              <a:ext uri="{FF2B5EF4-FFF2-40B4-BE49-F238E27FC236}">
                <a16:creationId xmlns:a16="http://schemas.microsoft.com/office/drawing/2014/main" id="{02F2F28B-0A90-119D-7D91-2D53A2D31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4390" y="3078480"/>
            <a:ext cx="2079757" cy="1836834"/>
          </a:xfrm>
          <a:prstGeom prst="rect">
            <a:avLst/>
          </a:prstGeom>
        </p:spPr>
      </p:pic>
    </p:spTree>
    <p:extLst>
      <p:ext uri="{BB962C8B-B14F-4D97-AF65-F5344CB8AC3E}">
        <p14:creationId xmlns:p14="http://schemas.microsoft.com/office/powerpoint/2010/main" val="387767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25D3E-438D-BE7B-CBDE-C560CFF280E6}"/>
              </a:ext>
            </a:extLst>
          </p:cNvPr>
          <p:cNvPicPr>
            <a:picLocks noChangeAspect="1"/>
          </p:cNvPicPr>
          <p:nvPr/>
        </p:nvPicPr>
        <p:blipFill>
          <a:blip r:embed="rId3"/>
          <a:stretch>
            <a:fillRect/>
          </a:stretch>
        </p:blipFill>
        <p:spPr>
          <a:xfrm>
            <a:off x="0" y="442010"/>
            <a:ext cx="12192000" cy="5631934"/>
          </a:xfrm>
          <a:prstGeom prst="rect">
            <a:avLst/>
          </a:prstGeom>
        </p:spPr>
      </p:pic>
      <p:sp>
        <p:nvSpPr>
          <p:cNvPr id="4" name="Content Placeholder 3">
            <a:extLst>
              <a:ext uri="{FF2B5EF4-FFF2-40B4-BE49-F238E27FC236}">
                <a16:creationId xmlns:a16="http://schemas.microsoft.com/office/drawing/2014/main" id="{C0003ADB-37E7-8AD3-7101-23933A29B16C}"/>
              </a:ext>
            </a:extLst>
          </p:cNvPr>
          <p:cNvSpPr>
            <a:spLocks noGrp="1"/>
          </p:cNvSpPr>
          <p:nvPr>
            <p:ph sz="half" idx="2"/>
          </p:nvPr>
        </p:nvSpPr>
        <p:spPr>
          <a:xfrm>
            <a:off x="1152144" y="6939911"/>
            <a:ext cx="6464808" cy="1097280"/>
          </a:xfrm>
        </p:spPr>
        <p:txBody>
          <a:bodyPr/>
          <a:lstStyle/>
          <a:p>
            <a:endParaRPr lang="en-GB" dirty="0"/>
          </a:p>
        </p:txBody>
      </p:sp>
    </p:spTree>
    <p:extLst>
      <p:ext uri="{BB962C8B-B14F-4D97-AF65-F5344CB8AC3E}">
        <p14:creationId xmlns:p14="http://schemas.microsoft.com/office/powerpoint/2010/main" val="51879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082CDC-F61B-F941-BB1F-9A63823781C3}"/>
              </a:ext>
            </a:extLst>
          </p:cNvPr>
          <p:cNvSpPr/>
          <p:nvPr/>
        </p:nvSpPr>
        <p:spPr>
          <a:xfrm>
            <a:off x="176055" y="5544692"/>
            <a:ext cx="7192331" cy="129266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"File"</a:t>
            </a:r>
            <a:r>
              <a:rPr lang="en-GB" sz="1300" dirty="0">
                <a:solidFill>
                  <a:srgbClr val="D4D4D4"/>
                </a:solidFill>
                <a:latin typeface="Consolas" panose="020B0609020204030204" pitchFamily="49" charset="0"/>
                <a:cs typeface="Consolas" panose="020B0609020204030204" pitchFamily="49" charset="0"/>
              </a:rPr>
              <a:t>,</a:t>
            </a:r>
            <a:br>
              <a:rPr lang="en-GB" sz="1300" dirty="0">
                <a:solidFill>
                  <a:srgbClr val="D4D4D4"/>
                </a:solidFill>
                <a:latin typeface="Consolas" panose="020B0609020204030204" pitchFamily="49" charset="0"/>
                <a:cs typeface="Consolas" panose="020B0609020204030204" pitchFamily="49" charset="0"/>
              </a:rPr>
            </a:b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"name"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"Diagram showing trend to increase"</a:t>
            </a:r>
            <a:r>
              <a:rPr lang="en-GB" sz="1300" dirty="0">
                <a:solidFill>
                  <a:srgbClr val="D4D4D4"/>
                </a:solidFill>
                <a:latin typeface="Consolas" panose="020B0609020204030204" pitchFamily="49" charset="0"/>
                <a:cs typeface="Consolas" panose="020B0609020204030204" pitchFamily="49" charset="0"/>
              </a:rPr>
              <a:t>,</a:t>
            </a:r>
          </a:p>
          <a:p>
            <a:r>
              <a:rPr lang="en-GB" sz="1300" b="0" dirty="0">
                <a:solidFill>
                  <a:srgbClr val="D4D4D4"/>
                </a:solidFill>
                <a:effectLst/>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p>
          <a:p>
            <a:r>
              <a:rPr lang="en-GB" sz="1300" b="0" dirty="0">
                <a:solidFill>
                  <a:srgbClr val="D4D4D4"/>
                </a:solidFill>
                <a:effectLst/>
                <a:latin typeface="Consolas" panose="020B0609020204030204" pitchFamily="49" charset="0"/>
                <a:cs typeface="Consolas" panose="020B0609020204030204" pitchFamily="49" charset="0"/>
              </a:rPr>
              <a:t>    </a:t>
            </a:r>
            <a:r>
              <a:rPr lang="en-GB" sz="1300" dirty="0">
                <a:solidFill>
                  <a:srgbClr val="D4D4D4"/>
                </a:solidFill>
                <a:latin typeface="Consolas" panose="020B0609020204030204" pitchFamily="49" charset="0"/>
                <a:cs typeface="Consolas" panose="020B0609020204030204" pitchFamily="49" charset="0"/>
              </a:rPr>
              <a:t>…</a:t>
            </a:r>
            <a:r>
              <a:rPr lang="en-GB" sz="1300" b="0" dirty="0">
                <a:solidFill>
                  <a:srgbClr val="D4D4D4"/>
                </a:solidFill>
                <a:effectLst/>
                <a:latin typeface="Consolas" panose="020B0609020204030204" pitchFamily="49" charset="0"/>
                <a:cs typeface="Consolas" panose="020B0609020204030204" pitchFamily="49" charset="0"/>
              </a:rPr>
              <a:t> </a:t>
            </a:r>
          </a:p>
        </p:txBody>
      </p:sp>
      <p:sp>
        <p:nvSpPr>
          <p:cNvPr id="15" name="Rectangle 14">
            <a:extLst>
              <a:ext uri="{FF2B5EF4-FFF2-40B4-BE49-F238E27FC236}">
                <a16:creationId xmlns:a16="http://schemas.microsoft.com/office/drawing/2014/main" id="{B3C4CFCA-800A-6347-8434-CE62A420496D}"/>
              </a:ext>
            </a:extLst>
          </p:cNvPr>
          <p:cNvSpPr/>
          <p:nvPr/>
        </p:nvSpPr>
        <p:spPr>
          <a:xfrm>
            <a:off x="182802" y="762010"/>
            <a:ext cx="7192331" cy="10926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CreativeWork</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a:t>
            </a:r>
            <a:r>
              <a:rPr lang="en-GB" sz="1300" dirty="0" err="1">
                <a:solidFill>
                  <a:srgbClr val="CE9178"/>
                </a:solidFill>
                <a:latin typeface="Consolas" panose="020B0609020204030204" pitchFamily="49" charset="0"/>
                <a:cs typeface="Consolas" panose="020B0609020204030204" pitchFamily="49" charset="0"/>
              </a:rPr>
              <a:t>metadata.json</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a:t>
            </a:r>
            <a:r>
              <a:rPr lang="en-GB" sz="1300" dirty="0" err="1">
                <a:solidFill>
                  <a:srgbClr val="9CDCFE"/>
                </a:solidFill>
                <a:latin typeface="Consolas" panose="020B0609020204030204" pitchFamily="49" charset="0"/>
                <a:cs typeface="Consolas" panose="020B0609020204030204" pitchFamily="49" charset="0"/>
              </a:rPr>
              <a:t>conformsTo</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"https://w3id.org/</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/crate/1.1"</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"about"</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endParaRPr lang="en-GB" sz="1300" b="0" dirty="0">
              <a:solidFill>
                <a:srgbClr val="D4D4D4"/>
              </a:solidFill>
              <a:effectLst/>
              <a:latin typeface="Consolas" panose="020B0609020204030204" pitchFamily="49" charset="0"/>
              <a:cs typeface="Consolas" panose="020B0609020204030204" pitchFamily="49" charset="0"/>
            </a:endParaRPr>
          </a:p>
        </p:txBody>
      </p:sp>
      <p:sp>
        <p:nvSpPr>
          <p:cNvPr id="16" name="Rectangle 15">
            <a:extLst>
              <a:ext uri="{FF2B5EF4-FFF2-40B4-BE49-F238E27FC236}">
                <a16:creationId xmlns:a16="http://schemas.microsoft.com/office/drawing/2014/main" id="{81153ECA-80A4-5B49-97E0-D97A533DEE38}"/>
              </a:ext>
            </a:extLst>
          </p:cNvPr>
          <p:cNvSpPr/>
          <p:nvPr/>
        </p:nvSpPr>
        <p:spPr>
          <a:xfrm>
            <a:off x="179429" y="161413"/>
            <a:ext cx="7192331" cy="4924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"@context"</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"https://w3id.org/</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/crate/1.1/context"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"@graph"</a:t>
            </a:r>
            <a:r>
              <a:rPr lang="en-GB" sz="1300" dirty="0">
                <a:solidFill>
                  <a:srgbClr val="D4D4D4"/>
                </a:solidFill>
                <a:latin typeface="Consolas" panose="020B0609020204030204" pitchFamily="49" charset="0"/>
                <a:cs typeface="Consolas" panose="020B0609020204030204" pitchFamily="49" charset="0"/>
              </a:rPr>
              <a:t>: [</a:t>
            </a:r>
          </a:p>
        </p:txBody>
      </p:sp>
      <p:sp>
        <p:nvSpPr>
          <p:cNvPr id="2" name="Title 1">
            <a:extLst>
              <a:ext uri="{FF2B5EF4-FFF2-40B4-BE49-F238E27FC236}">
                <a16:creationId xmlns:a16="http://schemas.microsoft.com/office/drawing/2014/main" id="{7B35BC58-E061-1149-BEF9-8992C5B46727}"/>
              </a:ext>
            </a:extLst>
          </p:cNvPr>
          <p:cNvSpPr>
            <a:spLocks noGrp="1"/>
          </p:cNvSpPr>
          <p:nvPr>
            <p:ph type="title"/>
          </p:nvPr>
        </p:nvSpPr>
        <p:spPr>
          <a:xfrm>
            <a:off x="7424948" y="6258539"/>
            <a:ext cx="4767051" cy="599461"/>
          </a:xfrm>
        </p:spPr>
        <p:txBody>
          <a:bodyPr>
            <a:noAutofit/>
          </a:bodyPr>
          <a:lstStyle/>
          <a:p>
            <a:pPr algn="r"/>
            <a:r>
              <a:rPr lang="en-US" sz="2000" b="1" dirty="0"/>
              <a:t>RO-Crate Metadata File</a:t>
            </a:r>
          </a:p>
        </p:txBody>
      </p:sp>
      <p:sp>
        <p:nvSpPr>
          <p:cNvPr id="9" name="TextBox 8">
            <a:extLst>
              <a:ext uri="{FF2B5EF4-FFF2-40B4-BE49-F238E27FC236}">
                <a16:creationId xmlns:a16="http://schemas.microsoft.com/office/drawing/2014/main" id="{7BB4E084-3BF9-0F47-A62A-4F5C0E8B7385}"/>
              </a:ext>
            </a:extLst>
          </p:cNvPr>
          <p:cNvSpPr txBox="1"/>
          <p:nvPr/>
        </p:nvSpPr>
        <p:spPr>
          <a:xfrm>
            <a:off x="7424949" y="976800"/>
            <a:ext cx="3720890" cy="400110"/>
          </a:xfrm>
          <a:prstGeom prst="rect">
            <a:avLst/>
          </a:prstGeom>
          <a:noFill/>
        </p:spPr>
        <p:txBody>
          <a:bodyPr wrap="none" rtlCol="0">
            <a:spAutoFit/>
          </a:bodyPr>
          <a:lstStyle/>
          <a:p>
            <a:r>
              <a:rPr lang="en-US" sz="2000" dirty="0"/>
              <a:t>RO-Crate </a:t>
            </a:r>
            <a:r>
              <a:rPr lang="en-US" sz="2000" b="1" dirty="0"/>
              <a:t>metadata file </a:t>
            </a:r>
            <a:r>
              <a:rPr lang="en-US" sz="2000" dirty="0"/>
              <a:t>descriptor</a:t>
            </a:r>
          </a:p>
        </p:txBody>
      </p:sp>
      <p:sp>
        <p:nvSpPr>
          <p:cNvPr id="10" name="TextBox 9">
            <a:extLst>
              <a:ext uri="{FF2B5EF4-FFF2-40B4-BE49-F238E27FC236}">
                <a16:creationId xmlns:a16="http://schemas.microsoft.com/office/drawing/2014/main" id="{DBB572B5-0ADE-5049-BD1A-5F47D38D01F4}"/>
              </a:ext>
            </a:extLst>
          </p:cNvPr>
          <p:cNvSpPr txBox="1"/>
          <p:nvPr/>
        </p:nvSpPr>
        <p:spPr>
          <a:xfrm>
            <a:off x="7447111" y="2027704"/>
            <a:ext cx="2468496" cy="400110"/>
          </a:xfrm>
          <a:prstGeom prst="rect">
            <a:avLst/>
          </a:prstGeom>
          <a:noFill/>
        </p:spPr>
        <p:txBody>
          <a:bodyPr wrap="none" rtlCol="0">
            <a:spAutoFit/>
          </a:bodyPr>
          <a:lstStyle/>
          <a:p>
            <a:r>
              <a:rPr lang="en-US" sz="2000" dirty="0"/>
              <a:t>RO-Crate </a:t>
            </a:r>
            <a:r>
              <a:rPr lang="en-US" sz="2000" b="1" dirty="0"/>
              <a:t>root</a:t>
            </a:r>
            <a:r>
              <a:rPr lang="en-US" sz="2000" dirty="0"/>
              <a:t> dataset</a:t>
            </a:r>
          </a:p>
        </p:txBody>
      </p:sp>
      <p:sp>
        <p:nvSpPr>
          <p:cNvPr id="11" name="TextBox 10">
            <a:extLst>
              <a:ext uri="{FF2B5EF4-FFF2-40B4-BE49-F238E27FC236}">
                <a16:creationId xmlns:a16="http://schemas.microsoft.com/office/drawing/2014/main" id="{E202A8EC-3D10-2644-BCD6-0FDD1F3262B8}"/>
              </a:ext>
            </a:extLst>
          </p:cNvPr>
          <p:cNvSpPr txBox="1"/>
          <p:nvPr/>
        </p:nvSpPr>
        <p:spPr>
          <a:xfrm>
            <a:off x="7525370" y="2879312"/>
            <a:ext cx="2813719" cy="400110"/>
          </a:xfrm>
          <a:prstGeom prst="rect">
            <a:avLst/>
          </a:prstGeom>
          <a:noFill/>
        </p:spPr>
        <p:txBody>
          <a:bodyPr wrap="none" rtlCol="0">
            <a:spAutoFit/>
          </a:bodyPr>
          <a:lstStyle/>
          <a:p>
            <a:r>
              <a:rPr lang="en-US" sz="2000" dirty="0"/>
              <a:t>..collection of </a:t>
            </a:r>
            <a:r>
              <a:rPr lang="en-US" sz="2000" b="1" dirty="0"/>
              <a:t>Data entities</a:t>
            </a:r>
          </a:p>
        </p:txBody>
      </p:sp>
      <p:sp>
        <p:nvSpPr>
          <p:cNvPr id="12" name="TextBox 11">
            <a:extLst>
              <a:ext uri="{FF2B5EF4-FFF2-40B4-BE49-F238E27FC236}">
                <a16:creationId xmlns:a16="http://schemas.microsoft.com/office/drawing/2014/main" id="{0455338D-FBDB-5C4B-B992-F3953232A6F8}"/>
              </a:ext>
            </a:extLst>
          </p:cNvPr>
          <p:cNvSpPr txBox="1"/>
          <p:nvPr/>
        </p:nvSpPr>
        <p:spPr>
          <a:xfrm>
            <a:off x="7508747" y="4290102"/>
            <a:ext cx="3710888" cy="707886"/>
          </a:xfrm>
          <a:prstGeom prst="rect">
            <a:avLst/>
          </a:prstGeom>
          <a:noFill/>
        </p:spPr>
        <p:txBody>
          <a:bodyPr wrap="none" rtlCol="0">
            <a:spAutoFit/>
          </a:bodyPr>
          <a:lstStyle/>
          <a:p>
            <a:r>
              <a:rPr lang="en-US" sz="2000" dirty="0"/>
              <a:t>..described w/ </a:t>
            </a:r>
            <a:r>
              <a:rPr lang="en-US" sz="2000" b="1" dirty="0"/>
              <a:t>contextual entities</a:t>
            </a:r>
          </a:p>
          <a:p>
            <a:endParaRPr lang="en-US" sz="2000" dirty="0"/>
          </a:p>
        </p:txBody>
      </p:sp>
      <p:sp>
        <p:nvSpPr>
          <p:cNvPr id="17" name="Rectangle 16">
            <a:extLst>
              <a:ext uri="{FF2B5EF4-FFF2-40B4-BE49-F238E27FC236}">
                <a16:creationId xmlns:a16="http://schemas.microsoft.com/office/drawing/2014/main" id="{ED980171-8F9A-D44C-B459-ABF5685BF101}"/>
              </a:ext>
            </a:extLst>
          </p:cNvPr>
          <p:cNvSpPr/>
          <p:nvPr/>
        </p:nvSpPr>
        <p:spPr>
          <a:xfrm>
            <a:off x="176056" y="1962771"/>
            <a:ext cx="7192331" cy="34932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"identifier"</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/10.5281/zenodo.1009240"</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"Dataset",</a:t>
            </a:r>
            <a:br>
              <a:rPr lang="en-GB" sz="1300" dirty="0">
                <a:solidFill>
                  <a:srgbClr val="CE9178"/>
                </a:solidFill>
                <a:latin typeface="Consolas" panose="020B0609020204030204" pitchFamily="49" charset="0"/>
                <a:cs typeface="Consolas" panose="020B0609020204030204" pitchFamily="49" charset="0"/>
              </a:rPr>
            </a:b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9CDCFE"/>
                </a:solidFill>
                <a:latin typeface="Consolas" panose="020B0609020204030204" pitchFamily="49" charset="0"/>
                <a:cs typeface="Consolas" panose="020B0609020204030204" pitchFamily="49" charset="0"/>
              </a:rPr>
              <a:t>      "</a:t>
            </a:r>
            <a:r>
              <a:rPr lang="en-GB" sz="1300" dirty="0" err="1">
                <a:solidFill>
                  <a:srgbClr val="9CDCFE"/>
                </a:solidFill>
                <a:latin typeface="Consolas" panose="020B0609020204030204" pitchFamily="49" charset="0"/>
                <a:cs typeface="Consolas" panose="020B0609020204030204" pitchFamily="49" charset="0"/>
              </a:rPr>
              <a:t>hasPart</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lots_of_little_files</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"communities-2018.csv"</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/10.4225/59/59672c09f4a4b"</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SciDataCon</a:t>
            </a:r>
            <a:r>
              <a:rPr lang="en-GB" sz="1300" dirty="0">
                <a:solidFill>
                  <a:srgbClr val="CE9178"/>
                </a:solidFill>
                <a:latin typeface="Consolas" panose="020B0609020204030204" pitchFamily="49" charset="0"/>
                <a:cs typeface="Consolas" panose="020B0609020204030204" pitchFamily="49" charset="0"/>
              </a:rPr>
              <a:t> Presentations/</a:t>
            </a:r>
            <a:r>
              <a:rPr lang="en-GB" sz="1300" dirty="0" err="1">
                <a:solidFill>
                  <a:srgbClr val="CE9178"/>
                </a:solidFill>
                <a:latin typeface="Consolas" panose="020B0609020204030204" pitchFamily="49" charset="0"/>
                <a:cs typeface="Consolas" panose="020B0609020204030204" pitchFamily="49" charset="0"/>
              </a:rPr>
              <a:t>AAA_Pilot_Project_Abstract.html</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br>
              <a:rPr lang="en-GB" sz="1300" dirty="0">
                <a:solidFill>
                  <a:srgbClr val="D4D4D4"/>
                </a:solidFill>
                <a:latin typeface="Consolas" panose="020B0609020204030204" pitchFamily="49" charset="0"/>
                <a:cs typeface="Consolas" panose="020B0609020204030204" pitchFamily="49" charset="0"/>
              </a:rPr>
            </a:b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9CDCFE"/>
                </a:solidFill>
                <a:latin typeface="Consolas" panose="020B0609020204030204" pitchFamily="49" charset="0"/>
                <a:cs typeface="Consolas" panose="020B0609020204030204" pitchFamily="49" charset="0"/>
              </a:rPr>
              <a:t>      "author"</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orcid.org</a:t>
            </a:r>
            <a:r>
              <a:rPr lang="en-GB" sz="1300" dirty="0">
                <a:solidFill>
                  <a:srgbClr val="CE9178"/>
                </a:solidFill>
                <a:latin typeface="Consolas" panose="020B0609020204030204" pitchFamily="49" charset="0"/>
                <a:cs typeface="Consolas" panose="020B0609020204030204" pitchFamily="49" charset="0"/>
              </a:rPr>
              <a:t>/0000-0002-8367-6908"</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"publisher"</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ror.org</a:t>
            </a:r>
            <a:r>
              <a:rPr lang="en-GB" sz="1300" dirty="0">
                <a:solidFill>
                  <a:srgbClr val="CE9178"/>
                </a:solidFill>
                <a:latin typeface="Consolas" panose="020B0609020204030204" pitchFamily="49" charset="0"/>
                <a:cs typeface="Consolas" panose="020B0609020204030204" pitchFamily="49" charset="0"/>
              </a:rPr>
              <a:t>/03f0f6041"</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"citation"</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/10.1109/TCYB.2014.2386282"</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"name"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"Presentation of user survey 2018"</a:t>
            </a: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D4D4D4"/>
                </a:solidFill>
                <a:latin typeface="Consolas" panose="020B0609020204030204" pitchFamily="49" charset="0"/>
                <a:cs typeface="Consolas" panose="020B0609020204030204" pitchFamily="49" charset="0"/>
              </a:rPr>
              <a:t>    },</a:t>
            </a:r>
            <a:endParaRPr lang="en-GB" sz="1300" b="0" dirty="0">
              <a:solidFill>
                <a:srgbClr val="D4D4D4"/>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8356E529-3376-9544-A177-1F6EB787F0E1}"/>
              </a:ext>
            </a:extLst>
          </p:cNvPr>
          <p:cNvSpPr txBox="1"/>
          <p:nvPr/>
        </p:nvSpPr>
        <p:spPr>
          <a:xfrm>
            <a:off x="7508747" y="5540184"/>
            <a:ext cx="3469219" cy="400110"/>
          </a:xfrm>
          <a:prstGeom prst="rect">
            <a:avLst/>
          </a:prstGeom>
          <a:noFill/>
        </p:spPr>
        <p:txBody>
          <a:bodyPr wrap="none" rtlCol="0">
            <a:spAutoFit/>
          </a:bodyPr>
          <a:lstStyle/>
          <a:p>
            <a:r>
              <a:rPr lang="en-US" sz="2000" b="1" dirty="0"/>
              <a:t>Flat list </a:t>
            </a:r>
            <a:r>
              <a:rPr lang="en-US" sz="2000" dirty="0"/>
              <a:t>of metadata per entity</a:t>
            </a:r>
          </a:p>
        </p:txBody>
      </p:sp>
      <p:sp>
        <p:nvSpPr>
          <p:cNvPr id="19" name="TextBox 18">
            <a:extLst>
              <a:ext uri="{FF2B5EF4-FFF2-40B4-BE49-F238E27FC236}">
                <a16:creationId xmlns:a16="http://schemas.microsoft.com/office/drawing/2014/main" id="{427AE0A6-DAF1-4544-AFD7-A055FFE2FD0B}"/>
              </a:ext>
            </a:extLst>
          </p:cNvPr>
          <p:cNvSpPr txBox="1"/>
          <p:nvPr/>
        </p:nvSpPr>
        <p:spPr>
          <a:xfrm>
            <a:off x="7447111" y="221974"/>
            <a:ext cx="2140138" cy="400110"/>
          </a:xfrm>
          <a:prstGeom prst="rect">
            <a:avLst/>
          </a:prstGeom>
          <a:noFill/>
        </p:spPr>
        <p:txBody>
          <a:bodyPr wrap="none" rtlCol="0">
            <a:spAutoFit/>
          </a:bodyPr>
          <a:lstStyle/>
          <a:p>
            <a:r>
              <a:rPr lang="en-US" sz="2000" b="1" dirty="0"/>
              <a:t>JSON-LD </a:t>
            </a:r>
            <a:r>
              <a:rPr lang="en-US" sz="2000" dirty="0"/>
              <a:t>preamble</a:t>
            </a:r>
          </a:p>
        </p:txBody>
      </p:sp>
      <p:sp>
        <p:nvSpPr>
          <p:cNvPr id="20" name="Rounded Rectangle 19">
            <a:extLst>
              <a:ext uri="{FF2B5EF4-FFF2-40B4-BE49-F238E27FC236}">
                <a16:creationId xmlns:a16="http://schemas.microsoft.com/office/drawing/2014/main" id="{7121CA8A-0F59-5047-A06E-EDAF7C61EA7E}"/>
              </a:ext>
            </a:extLst>
          </p:cNvPr>
          <p:cNvSpPr/>
          <p:nvPr/>
        </p:nvSpPr>
        <p:spPr>
          <a:xfrm>
            <a:off x="631596" y="2682642"/>
            <a:ext cx="6664751" cy="1651516"/>
          </a:xfrm>
          <a:prstGeom prst="round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GB" sz="1300" dirty="0">
                <a:solidFill>
                  <a:srgbClr val="9CDCFE"/>
                </a:solidFill>
                <a:latin typeface="Consolas" panose="020B0609020204030204" pitchFamily="49" charset="0"/>
                <a:cs typeface="Consolas" panose="020B0609020204030204" pitchFamily="49" charset="0"/>
              </a:rPr>
              <a:t>"</a:t>
            </a:r>
            <a:r>
              <a:rPr lang="en-GB" sz="1300" dirty="0" err="1">
                <a:solidFill>
                  <a:srgbClr val="9CDCFE"/>
                </a:solidFill>
                <a:latin typeface="Consolas" panose="020B0609020204030204" pitchFamily="49" charset="0"/>
                <a:cs typeface="Consolas" panose="020B0609020204030204" pitchFamily="49" charset="0"/>
              </a:rPr>
              <a:t>hasPart</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lots_of_little_files</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"communities-2018.csv"</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/10.4225/59/59672c09f4a4b"</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SciDataCon</a:t>
            </a:r>
            <a:r>
              <a:rPr lang="en-GB" sz="1300" dirty="0">
                <a:solidFill>
                  <a:srgbClr val="CE9178"/>
                </a:solidFill>
                <a:latin typeface="Consolas" panose="020B0609020204030204" pitchFamily="49" charset="0"/>
                <a:cs typeface="Consolas" panose="020B0609020204030204" pitchFamily="49" charset="0"/>
              </a:rPr>
              <a:t>-Presentations/AAA_Pilot_Abstract.html"</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D4D4D4"/>
                </a:solidFill>
                <a:latin typeface="Consolas" panose="020B0609020204030204" pitchFamily="49" charset="0"/>
                <a:cs typeface="Consolas" panose="020B0609020204030204" pitchFamily="49" charset="0"/>
              </a:rPr>
              <a:t> ],</a:t>
            </a:r>
          </a:p>
        </p:txBody>
      </p:sp>
      <p:pic>
        <p:nvPicPr>
          <p:cNvPr id="14" name="pasted-image.png">
            <a:extLst>
              <a:ext uri="{FF2B5EF4-FFF2-40B4-BE49-F238E27FC236}">
                <a16:creationId xmlns:a16="http://schemas.microsoft.com/office/drawing/2014/main" id="{20E335D1-5C00-4D91-A637-6EE7A53F5B71}"/>
              </a:ext>
            </a:extLst>
          </p:cNvPr>
          <p:cNvPicPr/>
          <p:nvPr/>
        </p:nvPicPr>
        <p:blipFill>
          <a:blip r:embed="rId3"/>
          <a:stretch>
            <a:fillRect/>
          </a:stretch>
        </p:blipFill>
        <p:spPr>
          <a:xfrm>
            <a:off x="10991411" y="215699"/>
            <a:ext cx="959760" cy="872628"/>
          </a:xfrm>
          <a:prstGeom prst="rect">
            <a:avLst/>
          </a:prstGeom>
          <a:ln w="12700" cap="flat">
            <a:noFill/>
            <a:miter lim="400000"/>
          </a:ln>
          <a:effectLst/>
        </p:spPr>
      </p:pic>
    </p:spTree>
    <p:extLst>
      <p:ext uri="{BB962C8B-B14F-4D97-AF65-F5344CB8AC3E}">
        <p14:creationId xmlns:p14="http://schemas.microsoft.com/office/powerpoint/2010/main" val="9293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9" grpId="0"/>
      <p:bldP spid="10" grpId="0"/>
      <p:bldP spid="11" grpId="0"/>
      <p:bldP spid="12" grpId="0"/>
      <p:bldP spid="17" grpId="0" animBg="1"/>
      <p:bldP spid="13"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970076D-65FA-2C4C-955D-88E8C55DBEE2}"/>
              </a:ext>
            </a:extLst>
          </p:cNvPr>
          <p:cNvSpPr txBox="1"/>
          <p:nvPr/>
        </p:nvSpPr>
        <p:spPr>
          <a:xfrm>
            <a:off x="7032791" y="1960706"/>
            <a:ext cx="5020862" cy="3785652"/>
          </a:xfrm>
          <a:prstGeom prst="rect">
            <a:avLst/>
          </a:prstGeom>
          <a:noFill/>
        </p:spPr>
        <p:txBody>
          <a:bodyPr wrap="none" rtlCol="0">
            <a:spAutoFit/>
          </a:bodyPr>
          <a:lstStyle/>
          <a:p>
            <a:r>
              <a:rPr lang="en-US" sz="2000" b="1" dirty="0"/>
              <a:t>Data</a:t>
            </a:r>
            <a:r>
              <a:rPr lang="en-US" sz="2000" dirty="0"/>
              <a:t> and </a:t>
            </a:r>
            <a:r>
              <a:rPr lang="en-US" sz="2000" b="1" dirty="0"/>
              <a:t>Contextual</a:t>
            </a:r>
            <a:r>
              <a:rPr lang="en-US" sz="2000" dirty="0"/>
              <a:t> entities </a:t>
            </a:r>
            <a:br>
              <a:rPr lang="en-US" sz="2000" dirty="0"/>
            </a:br>
            <a:r>
              <a:rPr lang="en-US" sz="2000" dirty="0"/>
              <a:t>described </a:t>
            </a:r>
            <a:r>
              <a:rPr lang="en-US" sz="2000" i="1" dirty="0"/>
              <a:t>within</a:t>
            </a:r>
            <a:r>
              <a:rPr lang="en-US" sz="2000" dirty="0"/>
              <a:t> RO-Crate Metadata File</a:t>
            </a:r>
          </a:p>
          <a:p>
            <a:endParaRPr lang="en-US" sz="2000" dirty="0"/>
          </a:p>
          <a:p>
            <a:r>
              <a:rPr lang="en-US" sz="2000" dirty="0"/>
              <a:t>Base vocabulary &amp; types:  </a:t>
            </a:r>
            <a:r>
              <a:rPr lang="en-US" sz="2000" b="1" dirty="0" err="1"/>
              <a:t>schema.org</a:t>
            </a:r>
            <a:r>
              <a:rPr lang="en-US" sz="2000" b="1" dirty="0"/>
              <a:t> </a:t>
            </a:r>
            <a:br>
              <a:rPr lang="en-US" sz="2000" b="1" dirty="0"/>
            </a:br>
            <a:endParaRPr lang="en-US" sz="2000" dirty="0"/>
          </a:p>
          <a:p>
            <a:r>
              <a:rPr lang="en-US" sz="2000" b="1" dirty="0"/>
              <a:t>Cross-references </a:t>
            </a:r>
            <a:r>
              <a:rPr lang="en-US" sz="2000" dirty="0"/>
              <a:t>to further contextual entities</a:t>
            </a:r>
          </a:p>
          <a:p>
            <a:endParaRPr lang="en-US" sz="2000" dirty="0"/>
          </a:p>
          <a:p>
            <a:r>
              <a:rPr lang="en-US" sz="2000" dirty="0"/>
              <a:t>RO-Crate </a:t>
            </a:r>
            <a:r>
              <a:rPr lang="en-US" sz="2000" b="1" dirty="0"/>
              <a:t>principle</a:t>
            </a:r>
            <a:r>
              <a:rPr lang="en-US" sz="2000" dirty="0"/>
              <a:t>: </a:t>
            </a:r>
          </a:p>
          <a:p>
            <a:r>
              <a:rPr lang="en-US" sz="2000" dirty="0"/>
              <a:t>  </a:t>
            </a:r>
            <a:r>
              <a:rPr lang="en-US" sz="2000" b="1" dirty="0"/>
              <a:t>Reuse</a:t>
            </a:r>
            <a:r>
              <a:rPr lang="en-US" sz="2000" dirty="0"/>
              <a:t> existing PIDs and URLs   </a:t>
            </a:r>
          </a:p>
          <a:p>
            <a:br>
              <a:rPr lang="en-US" sz="2000" dirty="0"/>
            </a:br>
            <a:r>
              <a:rPr lang="en-US" sz="2000" dirty="0"/>
              <a:t>  ..but always </a:t>
            </a:r>
            <a:r>
              <a:rPr lang="en-US" sz="2000" b="1" dirty="0"/>
              <a:t>describe entities </a:t>
            </a:r>
            <a:r>
              <a:rPr lang="en-US" sz="2000" dirty="0"/>
              <a:t>which lack a </a:t>
            </a:r>
            <a:br>
              <a:rPr lang="en-US" sz="2000" dirty="0"/>
            </a:br>
            <a:r>
              <a:rPr lang="en-US" sz="2000" dirty="0"/>
              <a:t>  human-readable resolution</a:t>
            </a:r>
          </a:p>
        </p:txBody>
      </p:sp>
      <p:sp>
        <p:nvSpPr>
          <p:cNvPr id="2" name="Title 1">
            <a:extLst>
              <a:ext uri="{FF2B5EF4-FFF2-40B4-BE49-F238E27FC236}">
                <a16:creationId xmlns:a16="http://schemas.microsoft.com/office/drawing/2014/main" id="{7B35BC58-E061-1149-BEF9-8992C5B46727}"/>
              </a:ext>
            </a:extLst>
          </p:cNvPr>
          <p:cNvSpPr>
            <a:spLocks noGrp="1"/>
          </p:cNvSpPr>
          <p:nvPr>
            <p:ph type="title"/>
          </p:nvPr>
        </p:nvSpPr>
        <p:spPr/>
        <p:txBody>
          <a:bodyPr/>
          <a:lstStyle/>
          <a:p>
            <a:r>
              <a:rPr lang="en-US" b="1" dirty="0"/>
              <a:t>Metadata</a:t>
            </a:r>
          </a:p>
        </p:txBody>
      </p:sp>
      <p:sp>
        <p:nvSpPr>
          <p:cNvPr id="5" name="Rectangle 4">
            <a:extLst>
              <a:ext uri="{FF2B5EF4-FFF2-40B4-BE49-F238E27FC236}">
                <a16:creationId xmlns:a16="http://schemas.microsoft.com/office/drawing/2014/main" id="{15AE1145-9899-FA4B-BDAC-2555F95A9F2E}"/>
              </a:ext>
            </a:extLst>
          </p:cNvPr>
          <p:cNvSpPr/>
          <p:nvPr/>
        </p:nvSpPr>
        <p:spPr>
          <a:xfrm>
            <a:off x="318142" y="2875679"/>
            <a:ext cx="645167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orcid.org</a:t>
            </a:r>
            <a:r>
              <a:rPr lang="en-GB" sz="1400" dirty="0">
                <a:solidFill>
                  <a:srgbClr val="CE9178"/>
                </a:solidFill>
                <a:latin typeface="Consolas" panose="020B0609020204030204" pitchFamily="49" charset="0"/>
                <a:cs typeface="Consolas" panose="020B0609020204030204" pitchFamily="49" charset="0"/>
              </a:rPr>
              <a:t>/0000-0002-8367-6908"</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"Person"</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"affiliation"</a:t>
            </a:r>
            <a:r>
              <a:rPr lang="en-GB" sz="1400" dirty="0">
                <a:solidFill>
                  <a:srgbClr val="D4D4D4"/>
                </a:solidFill>
                <a:latin typeface="Consolas" panose="020B0609020204030204" pitchFamily="49" charset="0"/>
                <a:cs typeface="Consolas" panose="020B0609020204030204" pitchFamily="49" charset="0"/>
              </a:rPr>
              <a:t>: { </a:t>
            </a:r>
            <a:r>
              <a:rPr lang="en-GB" sz="1400" dirty="0">
                <a:solidFill>
                  <a:srgbClr val="9CDCFE"/>
                </a:solidFill>
                <a:latin typeface="Consolas" panose="020B0609020204030204" pitchFamily="49" charset="0"/>
                <a:cs typeface="Consolas" panose="020B0609020204030204" pitchFamily="49" charset="0"/>
              </a:rPr>
              <a:t>"@id"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ror.org</a:t>
            </a:r>
            <a:r>
              <a:rPr lang="en-GB" sz="1400" dirty="0">
                <a:solidFill>
                  <a:srgbClr val="CE9178"/>
                </a:solidFill>
                <a:latin typeface="Consolas" panose="020B0609020204030204" pitchFamily="49" charset="0"/>
                <a:cs typeface="Consolas" panose="020B0609020204030204" pitchFamily="49" charset="0"/>
              </a:rPr>
              <a:t>/03f0f6041"</a:t>
            </a:r>
            <a:r>
              <a:rPr lang="en-GB" sz="1400" dirty="0">
                <a:solidFill>
                  <a:srgbClr val="D4D4D4"/>
                </a:solidFill>
                <a:latin typeface="Consolas" panose="020B0609020204030204" pitchFamily="49" charset="0"/>
                <a:cs typeface="Consolas" panose="020B0609020204030204" pitchFamily="49" charset="0"/>
              </a:rPr>
              <a:t> },</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"J. Xuan"</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3F68DB4F-D881-B241-A1B4-A89E45FD135D}"/>
              </a:ext>
            </a:extLst>
          </p:cNvPr>
          <p:cNvSpPr/>
          <p:nvPr/>
        </p:nvSpPr>
        <p:spPr>
          <a:xfrm>
            <a:off x="318142" y="4989981"/>
            <a:ext cx="5245040"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ror.org</a:t>
            </a:r>
            <a:r>
              <a:rPr lang="en-GB" sz="1400" dirty="0">
                <a:solidFill>
                  <a:srgbClr val="CE9178"/>
                </a:solidFill>
                <a:latin typeface="Consolas" panose="020B0609020204030204" pitchFamily="49" charset="0"/>
                <a:cs typeface="Consolas" panose="020B0609020204030204" pitchFamily="49" charset="0"/>
              </a:rPr>
              <a:t>/03f0f6041"</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"Organization"</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"University of Technology Sydney"</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t>
            </a:r>
            <a:r>
              <a:rPr lang="en-GB" sz="1400" dirty="0" err="1">
                <a:solidFill>
                  <a:srgbClr val="9CDCFE"/>
                </a:solidFill>
                <a:latin typeface="Consolas" panose="020B0609020204030204" pitchFamily="49" charset="0"/>
                <a:cs typeface="Consolas" panose="020B0609020204030204" pitchFamily="49" charset="0"/>
              </a:rPr>
              <a:t>url</a:t>
            </a:r>
            <a:r>
              <a:rPr lang="en-GB" sz="1400" dirty="0">
                <a:solidFill>
                  <a:srgbClr val="9CDCFE"/>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www.uts.edu.au</a:t>
            </a:r>
            <a:r>
              <a:rPr lang="en-GB" sz="1400" dirty="0">
                <a:solidFill>
                  <a:srgbClr val="CE9178"/>
                </a:solidFill>
                <a:latin typeface="Consolas" panose="020B0609020204030204" pitchFamily="49" charset="0"/>
                <a:cs typeface="Consolas" panose="020B0609020204030204" pitchFamily="49" charset="0"/>
              </a:rPr>
              <a:t>/"</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83AF0B40-6CCF-6141-84F8-4F0EA7168CC1}"/>
              </a:ext>
            </a:extLst>
          </p:cNvPr>
          <p:cNvSpPr/>
          <p:nvPr/>
        </p:nvSpPr>
        <p:spPr>
          <a:xfrm>
            <a:off x="318141" y="335753"/>
            <a:ext cx="6365463" cy="181588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a:t>
            </a:r>
            <a:r>
              <a:rPr lang="en-GB" sz="1400" dirty="0" err="1">
                <a:solidFill>
                  <a:srgbClr val="CE9178"/>
                </a:solidFill>
                <a:latin typeface="Consolas" panose="020B0609020204030204" pitchFamily="49" charset="0"/>
                <a:cs typeface="Consolas" panose="020B0609020204030204" pitchFamily="49" charset="0"/>
              </a:rPr>
              <a:t>figure.png</a:t>
            </a:r>
            <a:r>
              <a:rPr lang="en-GB" sz="1400" dirty="0">
                <a:solidFill>
                  <a:srgbClr val="CE9178"/>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"File"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a:t>
            </a:r>
            <a:r>
              <a:rPr lang="en-GB" sz="1400" dirty="0" err="1">
                <a:solidFill>
                  <a:srgbClr val="CE9178"/>
                </a:solidFill>
                <a:latin typeface="Consolas" panose="020B0609020204030204" pitchFamily="49" charset="0"/>
                <a:cs typeface="Consolas" panose="020B0609020204030204" pitchFamily="49" charset="0"/>
              </a:rPr>
              <a:t>ImageObject</a:t>
            </a:r>
            <a:r>
              <a:rPr lang="en-GB" sz="1400" dirty="0">
                <a:solidFill>
                  <a:srgbClr val="CE9178"/>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"XXL-CT-scan of an XXL Tyrannosaurus rex skull"</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"identifier"</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doi.org</a:t>
            </a:r>
            <a:r>
              <a:rPr lang="en-GB" sz="1400" dirty="0">
                <a:solidFill>
                  <a:srgbClr val="CE9178"/>
                </a:solidFill>
                <a:latin typeface="Consolas" panose="020B0609020204030204" pitchFamily="49" charset="0"/>
                <a:cs typeface="Consolas" panose="020B0609020204030204" pitchFamily="49" charset="0"/>
              </a:rPr>
              <a:t>/10.5281/zenodo.3479743"</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"author"</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9CDCFE"/>
                </a:solidFill>
                <a:latin typeface="Consolas" panose="020B0609020204030204" pitchFamily="49" charset="0"/>
                <a:cs typeface="Consolas" panose="020B0609020204030204" pitchFamily="49" charset="0"/>
              </a:rPr>
              <a:t>"@id"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orcid.org</a:t>
            </a:r>
            <a:r>
              <a:rPr lang="en-GB" sz="1400" dirty="0">
                <a:solidFill>
                  <a:srgbClr val="CE9178"/>
                </a:solidFill>
                <a:latin typeface="Consolas" panose="020B0609020204030204" pitchFamily="49" charset="0"/>
                <a:cs typeface="Consolas" panose="020B0609020204030204" pitchFamily="49" charset="0"/>
              </a:rPr>
              <a:t>/0000-0002-8367-6908"</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t>
            </a:r>
            <a:r>
              <a:rPr lang="en-GB" sz="1400" dirty="0" err="1">
                <a:solidFill>
                  <a:srgbClr val="9CDCFE"/>
                </a:solidFill>
                <a:latin typeface="Consolas" panose="020B0609020204030204" pitchFamily="49" charset="0"/>
                <a:cs typeface="Consolas" panose="020B0609020204030204" pitchFamily="49" charset="0"/>
              </a:rPr>
              <a:t>encodingFormat</a:t>
            </a:r>
            <a:r>
              <a:rPr lang="en-GB" sz="1400" dirty="0">
                <a:solidFill>
                  <a:srgbClr val="9CDCFE"/>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"image/</a:t>
            </a:r>
            <a:r>
              <a:rPr lang="en-GB" sz="1400" dirty="0" err="1">
                <a:solidFill>
                  <a:srgbClr val="CE9178"/>
                </a:solidFill>
                <a:latin typeface="Consolas" panose="020B0609020204030204" pitchFamily="49" charset="0"/>
                <a:cs typeface="Consolas" panose="020B0609020204030204" pitchFamily="49" charset="0"/>
              </a:rPr>
              <a:t>png</a:t>
            </a:r>
            <a:r>
              <a:rPr lang="en-GB" sz="1400" dirty="0">
                <a:solidFill>
                  <a:srgbClr val="CE9178"/>
                </a:solidFill>
                <a:latin typeface="Consolas" panose="020B0609020204030204" pitchFamily="49" charset="0"/>
                <a:cs typeface="Consolas" panose="020B0609020204030204" pitchFamily="49" charset="0"/>
              </a:rPr>
              <a:t>"</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9A3D4733-3BD3-C843-B2BA-E9DAE25AC9E3}"/>
              </a:ext>
            </a:extLst>
          </p:cNvPr>
          <p:cNvCxnSpPr>
            <a:cxnSpLocks/>
          </p:cNvCxnSpPr>
          <p:nvPr/>
        </p:nvCxnSpPr>
        <p:spPr>
          <a:xfrm flipH="1">
            <a:off x="2940663" y="3864990"/>
            <a:ext cx="866292" cy="1097641"/>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815F6D43-A1FC-5349-83FB-DFF5BB20F708}"/>
              </a:ext>
            </a:extLst>
          </p:cNvPr>
          <p:cNvCxnSpPr>
            <a:cxnSpLocks/>
          </p:cNvCxnSpPr>
          <p:nvPr/>
        </p:nvCxnSpPr>
        <p:spPr>
          <a:xfrm flipH="1">
            <a:off x="3543977" y="1704939"/>
            <a:ext cx="525957" cy="1096379"/>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sp>
        <p:nvSpPr>
          <p:cNvPr id="3" name="Title 1">
            <a:extLst>
              <a:ext uri="{FF2B5EF4-FFF2-40B4-BE49-F238E27FC236}">
                <a16:creationId xmlns:a16="http://schemas.microsoft.com/office/drawing/2014/main" id="{76D85D61-C7D8-F61C-7D59-1556633751FB}"/>
              </a:ext>
            </a:extLst>
          </p:cNvPr>
          <p:cNvSpPr txBox="1">
            <a:spLocks/>
          </p:cNvSpPr>
          <p:nvPr/>
        </p:nvSpPr>
        <p:spPr>
          <a:xfrm>
            <a:off x="7159696" y="512181"/>
            <a:ext cx="4767051" cy="599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b="1" dirty="0"/>
              <a:t>The collection describe each object (briefly) </a:t>
            </a:r>
          </a:p>
        </p:txBody>
      </p:sp>
    </p:spTree>
    <p:extLst>
      <p:ext uri="{BB962C8B-B14F-4D97-AF65-F5344CB8AC3E}">
        <p14:creationId xmlns:p14="http://schemas.microsoft.com/office/powerpoint/2010/main" val="426344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970076D-65FA-2C4C-955D-88E8C55DBEE2}"/>
              </a:ext>
            </a:extLst>
          </p:cNvPr>
          <p:cNvSpPr txBox="1"/>
          <p:nvPr/>
        </p:nvSpPr>
        <p:spPr>
          <a:xfrm>
            <a:off x="2425804" y="2247385"/>
            <a:ext cx="8418525" cy="3323987"/>
          </a:xfrm>
          <a:prstGeom prst="rect">
            <a:avLst/>
          </a:prstGeom>
          <a:noFill/>
        </p:spPr>
        <p:txBody>
          <a:bodyPr wrap="square" rtlCol="0">
            <a:spAutoFit/>
          </a:bodyPr>
          <a:lstStyle/>
          <a:p>
            <a:pPr>
              <a:spcAft>
                <a:spcPts val="1200"/>
              </a:spcAft>
            </a:pPr>
            <a:r>
              <a:rPr lang="en-US" sz="2000" b="1" dirty="0"/>
              <a:t>RO-Crate is </a:t>
            </a:r>
            <a:r>
              <a:rPr lang="en-US" sz="2000" b="1" i="1" dirty="0"/>
              <a:t>nested</a:t>
            </a:r>
            <a:r>
              <a:rPr lang="en-US" sz="2000" b="1" dirty="0"/>
              <a:t>, using </a:t>
            </a:r>
            <a:r>
              <a:rPr lang="en-US" sz="2000" b="1" dirty="0" err="1">
                <a:latin typeface="Bahnschrift SemiBold Condensed" panose="020B0502040204020203" pitchFamily="34" charset="0"/>
              </a:rPr>
              <a:t>hasPart</a:t>
            </a:r>
            <a:r>
              <a:rPr lang="en-US" sz="2000" b="1" dirty="0"/>
              <a:t> to embed &amp; reference data (incl. other crates)</a:t>
            </a:r>
          </a:p>
          <a:p>
            <a:pPr>
              <a:spcAft>
                <a:spcPts val="1200"/>
              </a:spcAft>
            </a:pPr>
            <a:r>
              <a:rPr lang="en-US" sz="2000" b="1" dirty="0"/>
              <a:t>Data is </a:t>
            </a:r>
            <a:r>
              <a:rPr lang="en-US" sz="2000" b="1" i="1" dirty="0"/>
              <a:t>internally organized </a:t>
            </a:r>
            <a:r>
              <a:rPr lang="en-US" sz="2000" b="1" dirty="0"/>
              <a:t>in the crate (</a:t>
            </a:r>
            <a:r>
              <a:rPr lang="en-US" sz="2000" b="1" dirty="0">
                <a:latin typeface="Bahnschrift SemiBold Condensed" panose="020B0502040204020203" pitchFamily="34" charset="0"/>
              </a:rPr>
              <a:t>Dataset</a:t>
            </a:r>
            <a:r>
              <a:rPr lang="en-US" sz="2000" b="1" dirty="0"/>
              <a:t>, </a:t>
            </a:r>
            <a:r>
              <a:rPr lang="en-US" sz="2000" b="1" dirty="0">
                <a:latin typeface="Bahnschrift SemiBold Condensed" panose="020B0502040204020203" pitchFamily="34" charset="0"/>
              </a:rPr>
              <a:t>Collection</a:t>
            </a:r>
            <a:r>
              <a:rPr lang="en-US" sz="2000" b="1" dirty="0"/>
              <a:t>)</a:t>
            </a:r>
          </a:p>
          <a:p>
            <a:pPr>
              <a:spcAft>
                <a:spcPts val="1200"/>
              </a:spcAft>
            </a:pPr>
            <a:r>
              <a:rPr lang="en-US" sz="2000" b="1" dirty="0"/>
              <a:t>An RO-Crate can be </a:t>
            </a:r>
            <a:r>
              <a:rPr lang="en-US" sz="2000" b="1" dirty="0">
                <a:latin typeface="Bahnschrift SemiBold Condensed" panose="020B0502040204020203" pitchFamily="34" charset="0"/>
              </a:rPr>
              <a:t>about</a:t>
            </a:r>
            <a:r>
              <a:rPr lang="en-US" sz="2000" b="1" dirty="0"/>
              <a:t> a particular subject (e.g. a species, a disease, a place) </a:t>
            </a:r>
          </a:p>
          <a:p>
            <a:pPr>
              <a:spcAft>
                <a:spcPts val="1200"/>
              </a:spcAft>
            </a:pPr>
            <a:r>
              <a:rPr lang="en-US" sz="2000" b="1" dirty="0"/>
              <a:t>A collected item can be highlighted as </a:t>
            </a:r>
            <a:r>
              <a:rPr lang="en-US" sz="2000" b="1" dirty="0" err="1">
                <a:latin typeface="Bahnschrift SemiBold Condensed" panose="020B0502040204020203" pitchFamily="34" charset="0"/>
              </a:rPr>
              <a:t>mainEntity</a:t>
            </a:r>
            <a:r>
              <a:rPr lang="en-US" sz="2000" b="1" dirty="0"/>
              <a:t> (e.g. result data, a computational workflow, a person, a project)</a:t>
            </a:r>
          </a:p>
          <a:p>
            <a:pPr>
              <a:spcAft>
                <a:spcPts val="1200"/>
              </a:spcAft>
            </a:pPr>
            <a:r>
              <a:rPr lang="en-US" sz="2000" b="1" dirty="0"/>
              <a:t>The RO-Crate includes </a:t>
            </a:r>
            <a:r>
              <a:rPr lang="en-US" sz="2000" b="1" dirty="0">
                <a:latin typeface="Bahnschrift SemiBold Condensed" panose="020B0502040204020203" pitchFamily="34" charset="0"/>
              </a:rPr>
              <a:t>mentions</a:t>
            </a:r>
            <a:r>
              <a:rPr lang="en-US" sz="2000" b="1" dirty="0"/>
              <a:t> of other contextual objects not otherwise related (e.g. software applications, provenance actions)</a:t>
            </a:r>
          </a:p>
          <a:p>
            <a:pPr>
              <a:spcAft>
                <a:spcPts val="1200"/>
              </a:spcAft>
            </a:pPr>
            <a:r>
              <a:rPr lang="en-US" sz="2000" b="1" dirty="0"/>
              <a:t>Crates may not have any data at all as </a:t>
            </a:r>
            <a:r>
              <a:rPr lang="en-US" sz="2000" b="1" dirty="0" err="1">
                <a:latin typeface="Bahnschrift SemiBold Condensed" panose="020B0502040204020203" pitchFamily="34" charset="0"/>
              </a:rPr>
              <a:t>hasPart</a:t>
            </a:r>
            <a:r>
              <a:rPr lang="en-US" sz="2000" b="1" dirty="0"/>
              <a:t> (e.g. aggregate contextual identifiers)</a:t>
            </a:r>
            <a:endParaRPr lang="en-US" sz="2000" dirty="0"/>
          </a:p>
        </p:txBody>
      </p:sp>
      <p:sp>
        <p:nvSpPr>
          <p:cNvPr id="3" name="Title 1">
            <a:extLst>
              <a:ext uri="{FF2B5EF4-FFF2-40B4-BE49-F238E27FC236}">
                <a16:creationId xmlns:a16="http://schemas.microsoft.com/office/drawing/2014/main" id="{76D85D61-C7D8-F61C-7D59-1556633751FB}"/>
              </a:ext>
            </a:extLst>
          </p:cNvPr>
          <p:cNvSpPr txBox="1">
            <a:spLocks/>
          </p:cNvSpPr>
          <p:nvPr/>
        </p:nvSpPr>
        <p:spPr>
          <a:xfrm>
            <a:off x="7159696" y="512181"/>
            <a:ext cx="4767051" cy="599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2000" b="1" dirty="0"/>
          </a:p>
        </p:txBody>
      </p:sp>
      <p:sp>
        <p:nvSpPr>
          <p:cNvPr id="20" name="Title 19">
            <a:extLst>
              <a:ext uri="{FF2B5EF4-FFF2-40B4-BE49-F238E27FC236}">
                <a16:creationId xmlns:a16="http://schemas.microsoft.com/office/drawing/2014/main" id="{D91DD66D-DD6A-C32A-DF3A-A7386438126E}"/>
              </a:ext>
            </a:extLst>
          </p:cNvPr>
          <p:cNvSpPr>
            <a:spLocks noGrp="1"/>
          </p:cNvSpPr>
          <p:nvPr>
            <p:ph type="title"/>
          </p:nvPr>
        </p:nvSpPr>
        <p:spPr>
          <a:xfrm>
            <a:off x="838200" y="1425861"/>
            <a:ext cx="10515600" cy="466344"/>
          </a:xfrm>
        </p:spPr>
        <p:txBody>
          <a:bodyPr/>
          <a:lstStyle/>
          <a:p>
            <a:r>
              <a:rPr lang="en-US" sz="2400" b="1" dirty="0"/>
              <a:t>The collection has a </a:t>
            </a:r>
            <a:r>
              <a:rPr lang="en-US" sz="2400" b="1" i="1" dirty="0"/>
              <a:t>focus</a:t>
            </a:r>
            <a:br>
              <a:rPr lang="en-US" sz="2400" b="1" dirty="0"/>
            </a:br>
            <a:endParaRPr lang="en-GB" dirty="0"/>
          </a:p>
        </p:txBody>
      </p:sp>
      <p:sp>
        <p:nvSpPr>
          <p:cNvPr id="24" name="TextBox 23">
            <a:extLst>
              <a:ext uri="{FF2B5EF4-FFF2-40B4-BE49-F238E27FC236}">
                <a16:creationId xmlns:a16="http://schemas.microsoft.com/office/drawing/2014/main" id="{7F72BF64-FCB0-31B8-042A-C0305EEBD2E7}"/>
              </a:ext>
            </a:extLst>
          </p:cNvPr>
          <p:cNvSpPr txBox="1"/>
          <p:nvPr/>
        </p:nvSpPr>
        <p:spPr>
          <a:xfrm>
            <a:off x="-77460" y="6269033"/>
            <a:ext cx="8418525" cy="646331"/>
          </a:xfrm>
          <a:prstGeom prst="rect">
            <a:avLst/>
          </a:prstGeom>
          <a:noFill/>
        </p:spPr>
        <p:txBody>
          <a:bodyPr wrap="square">
            <a:spAutoFit/>
          </a:bodyPr>
          <a:lstStyle/>
          <a:p>
            <a:r>
              <a:rPr lang="en-US" sz="1800" dirty="0">
                <a:hlinkClick r:id="rId3"/>
              </a:rPr>
              <a:t>https://www.researchobject.org/ro-crate/1.2-DRAFT/crate-focus</a:t>
            </a:r>
            <a:r>
              <a:rPr lang="en-US" sz="1800" dirty="0"/>
              <a:t> </a:t>
            </a:r>
            <a:r>
              <a:rPr lang="en-US" sz="1800" dirty="0">
                <a:hlinkClick r:id="rId4"/>
              </a:rPr>
              <a:t>https://www.researchobject.org/ro-crate/1.1/contextual-entities.html#subjects--keywords</a:t>
            </a:r>
            <a:r>
              <a:rPr lang="en-US" sz="1800" dirty="0"/>
              <a:t> </a:t>
            </a:r>
          </a:p>
        </p:txBody>
      </p:sp>
    </p:spTree>
    <p:extLst>
      <p:ext uri="{BB962C8B-B14F-4D97-AF65-F5344CB8AC3E}">
        <p14:creationId xmlns:p14="http://schemas.microsoft.com/office/powerpoint/2010/main" val="182259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217662-9073-A111-2050-71DB9923BECA}"/>
              </a:ext>
            </a:extLst>
          </p:cNvPr>
          <p:cNvSpPr>
            <a:spLocks noGrp="1"/>
          </p:cNvSpPr>
          <p:nvPr>
            <p:ph type="ctrTitle"/>
          </p:nvPr>
        </p:nvSpPr>
        <p:spPr/>
        <p:txBody>
          <a:bodyPr/>
          <a:lstStyle/>
          <a:p>
            <a:r>
              <a:rPr lang="en-GB" dirty="0"/>
              <a:t>Using common vocabularies</a:t>
            </a:r>
          </a:p>
        </p:txBody>
      </p:sp>
      <p:sp>
        <p:nvSpPr>
          <p:cNvPr id="7" name="Subtitle 6">
            <a:extLst>
              <a:ext uri="{FF2B5EF4-FFF2-40B4-BE49-F238E27FC236}">
                <a16:creationId xmlns:a16="http://schemas.microsoft.com/office/drawing/2014/main" id="{37B6CBEB-DEA4-B072-9BD9-C6AE138B14AA}"/>
              </a:ext>
            </a:extLst>
          </p:cNvPr>
          <p:cNvSpPr>
            <a:spLocks noGrp="1"/>
          </p:cNvSpPr>
          <p:nvPr>
            <p:ph type="subTitle" idx="1"/>
          </p:nvPr>
        </p:nvSpPr>
        <p:spPr/>
        <p:txBody>
          <a:bodyPr/>
          <a:lstStyle/>
          <a:p>
            <a:r>
              <a:rPr lang="en-GB" dirty="0"/>
              <a:t>.. extending only when needed</a:t>
            </a:r>
          </a:p>
        </p:txBody>
      </p:sp>
    </p:spTree>
    <p:extLst>
      <p:ext uri="{BB962C8B-B14F-4D97-AF65-F5344CB8AC3E}">
        <p14:creationId xmlns:p14="http://schemas.microsoft.com/office/powerpoint/2010/main" val="139139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0907F-A7D2-D0CF-84BA-20CBF090FF8C}"/>
              </a:ext>
            </a:extLst>
          </p:cNvPr>
          <p:cNvPicPr>
            <a:picLocks noChangeAspect="1"/>
          </p:cNvPicPr>
          <p:nvPr/>
        </p:nvPicPr>
        <p:blipFill>
          <a:blip r:embed="rId3"/>
          <a:stretch>
            <a:fillRect/>
          </a:stretch>
        </p:blipFill>
        <p:spPr>
          <a:xfrm>
            <a:off x="2232880" y="0"/>
            <a:ext cx="7726240" cy="6858000"/>
          </a:xfrm>
          <a:prstGeom prst="rect">
            <a:avLst/>
          </a:prstGeom>
        </p:spPr>
      </p:pic>
      <p:sp>
        <p:nvSpPr>
          <p:cNvPr id="8" name="TextBox 7">
            <a:extLst>
              <a:ext uri="{FF2B5EF4-FFF2-40B4-BE49-F238E27FC236}">
                <a16:creationId xmlns:a16="http://schemas.microsoft.com/office/drawing/2014/main" id="{79EC1AC7-75FF-34D4-7469-DB5320B0078B}"/>
              </a:ext>
            </a:extLst>
          </p:cNvPr>
          <p:cNvSpPr txBox="1"/>
          <p:nvPr/>
        </p:nvSpPr>
        <p:spPr>
          <a:xfrm>
            <a:off x="0" y="4478018"/>
            <a:ext cx="2637402" cy="646331"/>
          </a:xfrm>
          <a:prstGeom prst="rect">
            <a:avLst/>
          </a:prstGeom>
          <a:noFill/>
        </p:spPr>
        <p:txBody>
          <a:bodyPr wrap="square">
            <a:spAutoFit/>
          </a:bodyPr>
          <a:lstStyle/>
          <a:p>
            <a:r>
              <a:rPr lang="en-GB" dirty="0">
                <a:hlinkClick r:id="rId4"/>
              </a:rPr>
              <a:t>https://schema.org/Dataset</a:t>
            </a:r>
            <a:r>
              <a:rPr lang="en-GB" dirty="0"/>
              <a:t> </a:t>
            </a:r>
            <a:br>
              <a:rPr lang="en-GB" dirty="0"/>
            </a:br>
            <a:r>
              <a:rPr lang="en-GB" dirty="0"/>
              <a:t>is based on W3C DCAT</a:t>
            </a:r>
          </a:p>
        </p:txBody>
      </p:sp>
    </p:spTree>
    <p:extLst>
      <p:ext uri="{BB962C8B-B14F-4D97-AF65-F5344CB8AC3E}">
        <p14:creationId xmlns:p14="http://schemas.microsoft.com/office/powerpoint/2010/main" val="867677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95A600-0001-0DA2-71E7-A02E6B80BB7C}"/>
              </a:ext>
            </a:extLst>
          </p:cNvPr>
          <p:cNvPicPr>
            <a:picLocks noChangeAspect="1"/>
          </p:cNvPicPr>
          <p:nvPr/>
        </p:nvPicPr>
        <p:blipFill>
          <a:blip r:embed="rId3"/>
          <a:stretch>
            <a:fillRect/>
          </a:stretch>
        </p:blipFill>
        <p:spPr>
          <a:xfrm>
            <a:off x="113277" y="0"/>
            <a:ext cx="11965445" cy="6858000"/>
          </a:xfrm>
          <a:prstGeom prst="rect">
            <a:avLst/>
          </a:prstGeom>
        </p:spPr>
      </p:pic>
      <p:sp>
        <p:nvSpPr>
          <p:cNvPr id="3" name="TextBox 2">
            <a:extLst>
              <a:ext uri="{FF2B5EF4-FFF2-40B4-BE49-F238E27FC236}">
                <a16:creationId xmlns:a16="http://schemas.microsoft.com/office/drawing/2014/main" id="{35846F20-0F31-0E09-6980-7EF5F6E7EDEC}"/>
              </a:ext>
            </a:extLst>
          </p:cNvPr>
          <p:cNvSpPr txBox="1"/>
          <p:nvPr/>
        </p:nvSpPr>
        <p:spPr>
          <a:xfrm>
            <a:off x="6789668" y="6360252"/>
            <a:ext cx="6095170" cy="369332"/>
          </a:xfrm>
          <a:prstGeom prst="rect">
            <a:avLst/>
          </a:prstGeom>
          <a:noFill/>
        </p:spPr>
        <p:txBody>
          <a:bodyPr wrap="square">
            <a:spAutoFit/>
          </a:bodyPr>
          <a:lstStyle/>
          <a:p>
            <a:r>
              <a:rPr lang="en-GB" dirty="0">
                <a:hlinkClick r:id="rId4"/>
              </a:rPr>
              <a:t>https://www.npmjs.com/package/ro-crate-html</a:t>
            </a:r>
            <a:r>
              <a:rPr lang="en-GB" dirty="0"/>
              <a:t> </a:t>
            </a:r>
          </a:p>
        </p:txBody>
      </p:sp>
    </p:spTree>
    <p:extLst>
      <p:ext uri="{BB962C8B-B14F-4D97-AF65-F5344CB8AC3E}">
        <p14:creationId xmlns:p14="http://schemas.microsoft.com/office/powerpoint/2010/main" val="148361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2506178" y="3068638"/>
            <a:ext cx="4840641" cy="1773555"/>
          </a:xfrm>
        </p:spPr>
        <p:txBody>
          <a:bodyPr/>
          <a:lstStyle/>
          <a:p>
            <a:r>
              <a:rPr lang="en-US" dirty="0"/>
              <a:t>RO-Crate</a:t>
            </a:r>
            <a:br>
              <a:rPr lang="en-US" dirty="0"/>
            </a:br>
            <a:r>
              <a:rPr lang="en-US" dirty="0"/>
              <a:t>in practice</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4294967295"/>
            <p:extLst>
              <p:ext uri="{D42A27DB-BD31-4B8C-83A1-F6EECF244321}">
                <p14:modId xmlns:p14="http://schemas.microsoft.com/office/powerpoint/2010/main" val="3113034518"/>
              </p:ext>
            </p:extLst>
          </p:nvPr>
        </p:nvGraphicFramePr>
        <p:xfrm>
          <a:off x="8059737" y="411269"/>
          <a:ext cx="4132263" cy="3130634"/>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546966">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RO-Crate is used by multiple international projects</a:t>
                      </a:r>
                      <a:endParaRPr lang="en-US" sz="200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784778">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Applied across research domains –</a:t>
                      </a:r>
                    </a:p>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from </a:t>
                      </a:r>
                      <a:r>
                        <a:rPr lang="en-US" sz="2000" b="1" dirty="0">
                          <a:latin typeface="+mn-lt"/>
                          <a:cs typeface="Gill Sans Light" panose="020B0302020104020203" pitchFamily="34" charset="-79"/>
                        </a:rPr>
                        <a:t>life sciences </a:t>
                      </a:r>
                      <a:r>
                        <a:rPr lang="en-US" sz="2000" dirty="0">
                          <a:latin typeface="+mn-lt"/>
                          <a:cs typeface="Gill Sans Light" panose="020B0302020104020203" pitchFamily="34" charset="-79"/>
                        </a:rPr>
                        <a:t>to </a:t>
                      </a:r>
                      <a:r>
                        <a:rPr lang="en-US" sz="2000" b="1" dirty="0">
                          <a:latin typeface="+mn-lt"/>
                          <a:cs typeface="Gill Sans Light" panose="020B0302020104020203" pitchFamily="34" charset="-79"/>
                        </a:rPr>
                        <a:t>cultural heritage</a:t>
                      </a:r>
                      <a:endParaRPr lang="en-US" sz="2000" b="1" kern="1200" dirty="0">
                        <a:solidFill>
                          <a:schemeClr val="tx1"/>
                        </a:solidFill>
                        <a:latin typeface="+mj-lt"/>
                        <a:ea typeface="+mn-ea"/>
                        <a:cs typeface="+mn-cs"/>
                      </a:endParaRPr>
                    </a:p>
                    <a:p>
                      <a:pPr marL="0" marR="0" lvl="0" indent="0" algn="r" defTabSz="914400" rtl="0" eaLnBrk="1" fontAlgn="auto" latinLnBrk="0" hangingPunct="1">
                        <a:lnSpc>
                          <a:spcPct val="110000"/>
                        </a:lnSpc>
                        <a:spcBef>
                          <a:spcPts val="0"/>
                        </a:spcBef>
                        <a:spcAft>
                          <a:spcPts val="0"/>
                        </a:spcAft>
                        <a:buClrTx/>
                        <a:buSzTx/>
                        <a:buFontTx/>
                        <a:buNone/>
                        <a:tabLst/>
                        <a:defRPr/>
                      </a:pPr>
                      <a:endParaRPr lang="en-US" sz="20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310851">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endParaRPr lang="en-US" sz="18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bl>
          </a:graphicData>
        </a:graphic>
      </p:graphicFrame>
      <p:sp>
        <p:nvSpPr>
          <p:cNvPr id="5" name="TextBox 4">
            <a:extLst>
              <a:ext uri="{FF2B5EF4-FFF2-40B4-BE49-F238E27FC236}">
                <a16:creationId xmlns:a16="http://schemas.microsoft.com/office/drawing/2014/main" id="{BF1641D8-3839-6E84-A303-AD2038E509E3}"/>
              </a:ext>
            </a:extLst>
          </p:cNvPr>
          <p:cNvSpPr txBox="1"/>
          <p:nvPr/>
        </p:nvSpPr>
        <p:spPr>
          <a:xfrm>
            <a:off x="7657098" y="6488668"/>
            <a:ext cx="61060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43E34"/>
                </a:solidFill>
                <a:effectLst/>
                <a:uLnTx/>
                <a:uFillTx/>
                <a:latin typeface="Gill Sans Nova Light"/>
                <a:ea typeface="+mn-ea"/>
                <a:cs typeface="+mn-cs"/>
              </a:rPr>
              <a:t>https://www.researchobject.org/ro-crate/in-use/</a:t>
            </a:r>
          </a:p>
        </p:txBody>
      </p:sp>
    </p:spTree>
    <p:extLst>
      <p:ext uri="{BB962C8B-B14F-4D97-AF65-F5344CB8AC3E}">
        <p14:creationId xmlns:p14="http://schemas.microsoft.com/office/powerpoint/2010/main" val="347413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D70D98-D02F-9D08-49CC-CD669D7A24EE}"/>
              </a:ext>
            </a:extLst>
          </p:cNvPr>
          <p:cNvSpPr>
            <a:spLocks noGrp="1"/>
          </p:cNvSpPr>
          <p:nvPr>
            <p:ph type="title"/>
          </p:nvPr>
        </p:nvSpPr>
        <p:spPr>
          <a:xfrm>
            <a:off x="3380508" y="212308"/>
            <a:ext cx="9144000" cy="1283984"/>
          </a:xfrm>
        </p:spPr>
        <p:txBody>
          <a:bodyPr/>
          <a:lstStyle/>
          <a:p>
            <a:r>
              <a:rPr lang="en-GB" sz="4000" dirty="0"/>
              <a:t>Collecting corpora for a </a:t>
            </a:r>
            <a:br>
              <a:rPr lang="en-GB" sz="4000" dirty="0"/>
            </a:br>
            <a:r>
              <a:rPr lang="en-GB" sz="4000" dirty="0"/>
              <a:t>Language Data Commons</a:t>
            </a:r>
          </a:p>
        </p:txBody>
      </p:sp>
      <p:sp>
        <p:nvSpPr>
          <p:cNvPr id="6" name="TextBox 5">
            <a:extLst>
              <a:ext uri="{FF2B5EF4-FFF2-40B4-BE49-F238E27FC236}">
                <a16:creationId xmlns:a16="http://schemas.microsoft.com/office/drawing/2014/main" id="{47FD56DF-BF2F-FD74-7C33-27474BFAE484}"/>
              </a:ext>
            </a:extLst>
          </p:cNvPr>
          <p:cNvSpPr txBox="1"/>
          <p:nvPr/>
        </p:nvSpPr>
        <p:spPr>
          <a:xfrm>
            <a:off x="2592061" y="6290513"/>
            <a:ext cx="9932448" cy="646331"/>
          </a:xfrm>
          <a:prstGeom prst="rect">
            <a:avLst/>
          </a:prstGeom>
          <a:noFill/>
        </p:spPr>
        <p:txBody>
          <a:bodyPr wrap="square">
            <a:spAutoFit/>
          </a:bodyPr>
          <a:lstStyle/>
          <a:p>
            <a:r>
              <a:rPr lang="en-GB" dirty="0"/>
              <a:t>Peter Sefton et al: </a:t>
            </a:r>
            <a:r>
              <a:rPr lang="en-GB" dirty="0">
                <a:hlinkClick r:id="rId3"/>
              </a:rPr>
              <a:t>https://ptsefton.com/2022/11/25/ldaca-metadata-ecosystem-eresearch-2022/index.html</a:t>
            </a:r>
            <a:endParaRPr lang="en-GB" dirty="0"/>
          </a:p>
          <a:p>
            <a:r>
              <a:rPr lang="en-GB" dirty="0">
                <a:hlinkClick r:id="rId4"/>
              </a:rPr>
              <a:t>https://www.researchobject.org/ro-crate/in-use/LDaCA.html</a:t>
            </a:r>
            <a:r>
              <a:rPr lang="en-GB" dirty="0"/>
              <a:t> </a:t>
            </a:r>
          </a:p>
        </p:txBody>
      </p:sp>
      <p:pic>
        <p:nvPicPr>
          <p:cNvPr id="8" name="Picture 7" descr="Logo&#10;&#10;Description automatically generated">
            <a:extLst>
              <a:ext uri="{FF2B5EF4-FFF2-40B4-BE49-F238E27FC236}">
                <a16:creationId xmlns:a16="http://schemas.microsoft.com/office/drawing/2014/main" id="{E0865946-052D-F3B5-08E9-F1718E55E15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15" y="64233"/>
            <a:ext cx="3169927" cy="1991276"/>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871B43A8-31DF-5433-2516-B4F49D73847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139" y="6028827"/>
            <a:ext cx="2309110" cy="888119"/>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1B92389-CC2E-A000-271B-C3B69BD2AC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930" y="1796522"/>
            <a:ext cx="6338043" cy="3565149"/>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1F600CA8-EC6F-25C0-366E-76A6672950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15" y="2219042"/>
            <a:ext cx="6858000" cy="3857625"/>
          </a:xfrm>
          <a:prstGeom prst="rect">
            <a:avLst/>
          </a:prstGeom>
        </p:spPr>
      </p:pic>
      <p:pic>
        <p:nvPicPr>
          <p:cNvPr id="16" name="Picture 15" descr="Company name&#10;&#10;Description automatically generated">
            <a:extLst>
              <a:ext uri="{FF2B5EF4-FFF2-40B4-BE49-F238E27FC236}">
                <a16:creationId xmlns:a16="http://schemas.microsoft.com/office/drawing/2014/main" id="{DED4286B-6DB9-7C26-ADDC-9838842289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5977" y="0"/>
            <a:ext cx="1993008" cy="1993008"/>
          </a:xfrm>
          <a:prstGeom prst="rect">
            <a:avLst/>
          </a:prstGeom>
        </p:spPr>
      </p:pic>
      <p:pic>
        <p:nvPicPr>
          <p:cNvPr id="18" name="Graphic 17">
            <a:extLst>
              <a:ext uri="{FF2B5EF4-FFF2-40B4-BE49-F238E27FC236}">
                <a16:creationId xmlns:a16="http://schemas.microsoft.com/office/drawing/2014/main" id="{704F8808-B727-45EB-801A-698CB5278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0888" y="4929546"/>
            <a:ext cx="745628" cy="864251"/>
          </a:xfrm>
          <a:prstGeom prst="rect">
            <a:avLst/>
          </a:prstGeom>
        </p:spPr>
      </p:pic>
      <p:sp>
        <p:nvSpPr>
          <p:cNvPr id="20" name="TextBox 19">
            <a:extLst>
              <a:ext uri="{FF2B5EF4-FFF2-40B4-BE49-F238E27FC236}">
                <a16:creationId xmlns:a16="http://schemas.microsoft.com/office/drawing/2014/main" id="{69E3958C-965C-4544-DAE5-4699EFBC2742}"/>
              </a:ext>
            </a:extLst>
          </p:cNvPr>
          <p:cNvSpPr txBox="1"/>
          <p:nvPr/>
        </p:nvSpPr>
        <p:spPr>
          <a:xfrm>
            <a:off x="9160893" y="5911853"/>
            <a:ext cx="3292972" cy="369332"/>
          </a:xfrm>
          <a:prstGeom prst="rect">
            <a:avLst/>
          </a:prstGeom>
          <a:noFill/>
        </p:spPr>
        <p:txBody>
          <a:bodyPr wrap="square">
            <a:spAutoFit/>
          </a:bodyPr>
          <a:lstStyle/>
          <a:p>
            <a:r>
              <a:rPr lang="en-GB" dirty="0">
                <a:hlinkClick r:id="rId12"/>
              </a:rPr>
              <a:t>https://youtu.be/p-GZbe-Kzww</a:t>
            </a:r>
            <a:r>
              <a:rPr lang="en-GB" dirty="0"/>
              <a:t> </a:t>
            </a:r>
          </a:p>
        </p:txBody>
      </p:sp>
    </p:spTree>
    <p:extLst>
      <p:ext uri="{BB962C8B-B14F-4D97-AF65-F5344CB8AC3E}">
        <p14:creationId xmlns:p14="http://schemas.microsoft.com/office/powerpoint/2010/main" val="401407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8DDE86-842A-A389-E9EB-C30B9D0A8CEE}"/>
              </a:ext>
            </a:extLst>
          </p:cNvPr>
          <p:cNvSpPr>
            <a:spLocks noGrp="1"/>
          </p:cNvSpPr>
          <p:nvPr>
            <p:ph type="ctrTitle"/>
          </p:nvPr>
        </p:nvSpPr>
        <p:spPr/>
        <p:txBody>
          <a:bodyPr/>
          <a:lstStyle/>
          <a:p>
            <a:r>
              <a:rPr lang="en-GB" dirty="0"/>
              <a:t>Repositories as collections</a:t>
            </a:r>
          </a:p>
        </p:txBody>
      </p:sp>
      <p:sp>
        <p:nvSpPr>
          <p:cNvPr id="7" name="Subtitle 6">
            <a:extLst>
              <a:ext uri="{FF2B5EF4-FFF2-40B4-BE49-F238E27FC236}">
                <a16:creationId xmlns:a16="http://schemas.microsoft.com/office/drawing/2014/main" id="{8C82C086-AAFD-02FF-6485-E916614C37E0}"/>
              </a:ext>
            </a:extLst>
          </p:cNvPr>
          <p:cNvSpPr>
            <a:spLocks noGrp="1"/>
          </p:cNvSpPr>
          <p:nvPr>
            <p:ph type="subTitle" idx="1"/>
          </p:nvPr>
        </p:nvSpPr>
        <p:spPr/>
        <p:txBody>
          <a:bodyPr/>
          <a:lstStyle/>
          <a:p>
            <a:r>
              <a:rPr lang="en-GB" dirty="0"/>
              <a:t>A diverse set of monocultures</a:t>
            </a:r>
          </a:p>
        </p:txBody>
      </p:sp>
    </p:spTree>
    <p:extLst>
      <p:ext uri="{BB962C8B-B14F-4D97-AF65-F5344CB8AC3E}">
        <p14:creationId xmlns:p14="http://schemas.microsoft.com/office/powerpoint/2010/main" val="3289687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9D7F39-2776-E1D9-9621-7469B70AD65C}"/>
              </a:ext>
            </a:extLst>
          </p:cNvPr>
          <p:cNvSpPr>
            <a:spLocks noGrp="1"/>
          </p:cNvSpPr>
          <p:nvPr>
            <p:ph type="title"/>
          </p:nvPr>
        </p:nvSpPr>
        <p:spPr>
          <a:xfrm>
            <a:off x="170548" y="115819"/>
            <a:ext cx="6823349" cy="1600197"/>
          </a:xfrm>
        </p:spPr>
        <p:txBody>
          <a:bodyPr/>
          <a:lstStyle/>
          <a:p>
            <a:pPr algn="ctr"/>
            <a:r>
              <a:rPr lang="en-GB" sz="4000" dirty="0"/>
              <a:t>Adding rich metadata to existing data platforms</a:t>
            </a:r>
            <a:br>
              <a:rPr lang="en-GB" sz="4000" dirty="0"/>
            </a:br>
            <a:endParaRPr lang="en-GB" sz="4000" dirty="0"/>
          </a:p>
        </p:txBody>
      </p:sp>
      <p:pic>
        <p:nvPicPr>
          <p:cNvPr id="9" name="Content Placeholder 8" descr="Text&#10;&#10;Description automatically generated with low confidence">
            <a:extLst>
              <a:ext uri="{FF2B5EF4-FFF2-40B4-BE49-F238E27FC236}">
                <a16:creationId xmlns:a16="http://schemas.microsoft.com/office/drawing/2014/main" id="{05B63B43-4CD2-8737-F19F-715A9292DCD9}"/>
              </a:ext>
            </a:extLst>
          </p:cNvPr>
          <p:cNvPicPr>
            <a:picLocks noGrp="1" noChangeAspect="1"/>
          </p:cNvPicPr>
          <p:nvPr>
            <p:ph idx="1"/>
          </p:nvPr>
        </p:nvPicPr>
        <p:blipFill>
          <a:blip r:embed="rId3"/>
          <a:stretch>
            <a:fillRect/>
          </a:stretch>
        </p:blipFill>
        <p:spPr>
          <a:xfrm>
            <a:off x="7271952" y="115819"/>
            <a:ext cx="4749500" cy="864755"/>
          </a:xfrm>
        </p:spPr>
      </p:pic>
      <p:sp>
        <p:nvSpPr>
          <p:cNvPr id="11" name="TextBox 10">
            <a:extLst>
              <a:ext uri="{FF2B5EF4-FFF2-40B4-BE49-F238E27FC236}">
                <a16:creationId xmlns:a16="http://schemas.microsoft.com/office/drawing/2014/main" id="{49F5B451-D303-9C12-F1AF-5B018890F5C7}"/>
              </a:ext>
            </a:extLst>
          </p:cNvPr>
          <p:cNvSpPr txBox="1"/>
          <p:nvPr/>
        </p:nvSpPr>
        <p:spPr>
          <a:xfrm>
            <a:off x="7008394" y="5844887"/>
            <a:ext cx="5418221" cy="1169551"/>
          </a:xfrm>
          <a:prstGeom prst="rect">
            <a:avLst/>
          </a:prstGeom>
          <a:noFill/>
        </p:spPr>
        <p:txBody>
          <a:bodyPr wrap="square">
            <a:spAutoFit/>
          </a:bodyPr>
          <a:lstStyle/>
          <a:p>
            <a:r>
              <a:rPr lang="en-GB" sz="1400" dirty="0">
                <a:highlight>
                  <a:srgbClr val="E5DACF"/>
                </a:highlight>
                <a:hlinkClick r:id="rId4"/>
              </a:rPr>
              <a:t>https://doi.org/10.5281/zenodo.7310739</a:t>
            </a:r>
            <a:r>
              <a:rPr lang="en-GB" sz="1400" dirty="0">
                <a:highlight>
                  <a:srgbClr val="E5DACF"/>
                </a:highlight>
              </a:rPr>
              <a:t> </a:t>
            </a:r>
          </a:p>
          <a:p>
            <a:r>
              <a:rPr lang="en-GB" sz="1400" dirty="0">
                <a:highlight>
                  <a:srgbClr val="E5DACF"/>
                </a:highlight>
                <a:hlinkClick r:id="rId5"/>
              </a:rPr>
              <a:t>https://doi.org/10.3897/rio.8.e95972</a:t>
            </a:r>
            <a:r>
              <a:rPr lang="en-GB" sz="1400" dirty="0">
                <a:highlight>
                  <a:srgbClr val="E5DACF"/>
                </a:highlight>
              </a:rPr>
              <a:t> </a:t>
            </a:r>
          </a:p>
          <a:p>
            <a:r>
              <a:rPr lang="en-GB" sz="1400" dirty="0">
                <a:highlight>
                  <a:srgbClr val="E5DACF"/>
                </a:highlight>
                <a:hlinkClick r:id="rId6"/>
              </a:rPr>
              <a:t>https://cs3mesh4eosc.eu/</a:t>
            </a:r>
            <a:r>
              <a:rPr lang="en-GB" sz="1400" dirty="0">
                <a:highlight>
                  <a:srgbClr val="E5DACF"/>
                </a:highlight>
              </a:rPr>
              <a:t> </a:t>
            </a:r>
          </a:p>
          <a:p>
            <a:r>
              <a:rPr lang="en-GB" sz="1400" dirty="0">
                <a:highlight>
                  <a:srgbClr val="E5DACF"/>
                </a:highlight>
                <a:hlinkClick r:id="rId7"/>
              </a:rPr>
              <a:t>https://arkisto-platform.github.io/tools/description/describo-online/</a:t>
            </a:r>
            <a:r>
              <a:rPr lang="en-GB" sz="1400" dirty="0">
                <a:highlight>
                  <a:srgbClr val="E5DACF"/>
                </a:highlight>
              </a:rPr>
              <a:t> </a:t>
            </a:r>
          </a:p>
          <a:p>
            <a:endParaRPr lang="en-GB" sz="1400" dirty="0">
              <a:highlight>
                <a:srgbClr val="E5DACF"/>
              </a:highlight>
            </a:endParaRPr>
          </a:p>
        </p:txBody>
      </p:sp>
      <p:grpSp>
        <p:nvGrpSpPr>
          <p:cNvPr id="19" name="Group 18">
            <a:extLst>
              <a:ext uri="{FF2B5EF4-FFF2-40B4-BE49-F238E27FC236}">
                <a16:creationId xmlns:a16="http://schemas.microsoft.com/office/drawing/2014/main" id="{9095DFDB-A213-6AAB-8248-8698AC47FB29}"/>
              </a:ext>
            </a:extLst>
          </p:cNvPr>
          <p:cNvGrpSpPr/>
          <p:nvPr/>
        </p:nvGrpSpPr>
        <p:grpSpPr>
          <a:xfrm>
            <a:off x="0" y="1203399"/>
            <a:ext cx="12199305" cy="2923094"/>
            <a:chOff x="0" y="1065035"/>
            <a:chExt cx="12199305" cy="2923094"/>
          </a:xfrm>
        </p:grpSpPr>
        <p:pic>
          <p:nvPicPr>
            <p:cNvPr id="7" name="Picture 6">
              <a:extLst>
                <a:ext uri="{FF2B5EF4-FFF2-40B4-BE49-F238E27FC236}">
                  <a16:creationId xmlns:a16="http://schemas.microsoft.com/office/drawing/2014/main" id="{EE1D0805-C541-2A73-D67F-D303633461A3}"/>
                </a:ext>
              </a:extLst>
            </p:cNvPr>
            <p:cNvPicPr>
              <a:picLocks noChangeAspect="1"/>
            </p:cNvPicPr>
            <p:nvPr/>
          </p:nvPicPr>
          <p:blipFill>
            <a:blip r:embed="rId8"/>
            <a:stretch>
              <a:fillRect/>
            </a:stretch>
          </p:blipFill>
          <p:spPr>
            <a:xfrm>
              <a:off x="6633971" y="1331247"/>
              <a:ext cx="5565334" cy="2647169"/>
            </a:xfrm>
            <a:prstGeom prst="rect">
              <a:avLst/>
            </a:prstGeom>
          </p:spPr>
        </p:pic>
        <p:pic>
          <p:nvPicPr>
            <p:cNvPr id="17" name="Picture 16">
              <a:extLst>
                <a:ext uri="{FF2B5EF4-FFF2-40B4-BE49-F238E27FC236}">
                  <a16:creationId xmlns:a16="http://schemas.microsoft.com/office/drawing/2014/main" id="{2F77B18E-1307-94C7-8F71-CB08B0C0BA40}"/>
                </a:ext>
              </a:extLst>
            </p:cNvPr>
            <p:cNvPicPr>
              <a:picLocks noChangeAspect="1"/>
            </p:cNvPicPr>
            <p:nvPr/>
          </p:nvPicPr>
          <p:blipFill>
            <a:blip r:embed="rId9"/>
            <a:stretch>
              <a:fillRect/>
            </a:stretch>
          </p:blipFill>
          <p:spPr>
            <a:xfrm>
              <a:off x="0" y="1065035"/>
              <a:ext cx="4705429" cy="2923094"/>
            </a:xfrm>
            <a:prstGeom prst="rect">
              <a:avLst/>
            </a:prstGeom>
          </p:spPr>
        </p:pic>
        <p:pic>
          <p:nvPicPr>
            <p:cNvPr id="16" name="Picture 15">
              <a:extLst>
                <a:ext uri="{FF2B5EF4-FFF2-40B4-BE49-F238E27FC236}">
                  <a16:creationId xmlns:a16="http://schemas.microsoft.com/office/drawing/2014/main" id="{F2E0C443-090E-E961-21DD-8E90215FBF8C}"/>
                </a:ext>
              </a:extLst>
            </p:cNvPr>
            <p:cNvPicPr>
              <a:picLocks noChangeAspect="1"/>
            </p:cNvPicPr>
            <p:nvPr/>
          </p:nvPicPr>
          <p:blipFill>
            <a:blip r:embed="rId10"/>
            <a:stretch>
              <a:fillRect/>
            </a:stretch>
          </p:blipFill>
          <p:spPr>
            <a:xfrm>
              <a:off x="3344516" y="2071270"/>
              <a:ext cx="3717758" cy="1910843"/>
            </a:xfrm>
            <a:prstGeom prst="rect">
              <a:avLst/>
            </a:prstGeom>
          </p:spPr>
        </p:pic>
      </p:grpSp>
      <p:sp>
        <p:nvSpPr>
          <p:cNvPr id="20" name="TextBox 19">
            <a:extLst>
              <a:ext uri="{FF2B5EF4-FFF2-40B4-BE49-F238E27FC236}">
                <a16:creationId xmlns:a16="http://schemas.microsoft.com/office/drawing/2014/main" id="{AE9B5C95-99DF-CD4D-A81D-4444649C824C}"/>
              </a:ext>
            </a:extLst>
          </p:cNvPr>
          <p:cNvSpPr txBox="1"/>
          <p:nvPr/>
        </p:nvSpPr>
        <p:spPr>
          <a:xfrm>
            <a:off x="170548" y="4172229"/>
            <a:ext cx="8466676" cy="2031325"/>
          </a:xfrm>
          <a:prstGeom prst="rect">
            <a:avLst/>
          </a:prstGeom>
          <a:noFill/>
        </p:spPr>
        <p:txBody>
          <a:bodyPr wrap="square">
            <a:spAutoFit/>
          </a:bodyPr>
          <a:lstStyle/>
          <a:p>
            <a:r>
              <a:rPr lang="en-GB" dirty="0"/>
              <a:t>The </a:t>
            </a:r>
            <a:r>
              <a:rPr lang="en-GB" b="1" dirty="0">
                <a:solidFill>
                  <a:schemeClr val="accent2"/>
                </a:solidFill>
              </a:rPr>
              <a:t>CS3MESH4EOSC</a:t>
            </a:r>
            <a:r>
              <a:rPr lang="en-GB" dirty="0"/>
              <a:t> project combines major data services into the federated </a:t>
            </a:r>
            <a:r>
              <a:rPr lang="en-GB" b="1" dirty="0" err="1">
                <a:solidFill>
                  <a:schemeClr val="accent2"/>
                </a:solidFill>
              </a:rPr>
              <a:t>ScienceMesh</a:t>
            </a:r>
            <a:endParaRPr lang="en-GB" b="1" dirty="0">
              <a:solidFill>
                <a:schemeClr val="accent2"/>
              </a:solidFill>
            </a:endParaRPr>
          </a:p>
          <a:p>
            <a:endParaRPr lang="en-GB" dirty="0"/>
          </a:p>
          <a:p>
            <a:r>
              <a:rPr lang="en-GB" dirty="0"/>
              <a:t>Users can collaborate across established data </a:t>
            </a:r>
            <a:r>
              <a:rPr lang="en-GB" b="1" dirty="0">
                <a:solidFill>
                  <a:schemeClr val="accent2"/>
                </a:solidFill>
              </a:rPr>
              <a:t>repositories</a:t>
            </a:r>
            <a:r>
              <a:rPr lang="en-GB" dirty="0"/>
              <a:t> and data science </a:t>
            </a:r>
            <a:r>
              <a:rPr lang="en-GB" b="1" dirty="0">
                <a:solidFill>
                  <a:schemeClr val="accent2"/>
                </a:solidFill>
              </a:rPr>
              <a:t>services</a:t>
            </a:r>
            <a:r>
              <a:rPr lang="en-GB" dirty="0"/>
              <a:t>.</a:t>
            </a:r>
          </a:p>
          <a:p>
            <a:endParaRPr lang="en-GB" dirty="0"/>
          </a:p>
          <a:p>
            <a:r>
              <a:rPr lang="en-GB" b="1" dirty="0">
                <a:solidFill>
                  <a:schemeClr val="accent2"/>
                </a:solidFill>
              </a:rPr>
              <a:t>FAIR Description Service</a:t>
            </a:r>
            <a:r>
              <a:rPr lang="en-GB" dirty="0"/>
              <a:t> (based on </a:t>
            </a:r>
            <a:r>
              <a:rPr lang="en-GB" b="1" dirty="0" err="1">
                <a:solidFill>
                  <a:schemeClr val="accent5"/>
                </a:solidFill>
              </a:rPr>
              <a:t>Describo</a:t>
            </a:r>
            <a:r>
              <a:rPr lang="en-GB" b="1" dirty="0">
                <a:solidFill>
                  <a:schemeClr val="accent5"/>
                </a:solidFill>
              </a:rPr>
              <a:t> Online</a:t>
            </a:r>
            <a:r>
              <a:rPr lang="en-GB" dirty="0"/>
              <a:t>) to annotate data using RO-Crate</a:t>
            </a:r>
          </a:p>
          <a:p>
            <a:endParaRPr lang="en-GB" dirty="0"/>
          </a:p>
          <a:p>
            <a:r>
              <a:rPr lang="en-GB" dirty="0"/>
              <a:t>Domain-specific </a:t>
            </a:r>
            <a:r>
              <a:rPr lang="en-GB" b="1" dirty="0">
                <a:solidFill>
                  <a:schemeClr val="accent2"/>
                </a:solidFill>
              </a:rPr>
              <a:t>profiles</a:t>
            </a:r>
            <a:r>
              <a:rPr lang="en-GB" dirty="0"/>
              <a:t> for additional metadata requirements</a:t>
            </a:r>
          </a:p>
        </p:txBody>
      </p:sp>
    </p:spTree>
    <p:extLst>
      <p:ext uri="{BB962C8B-B14F-4D97-AF65-F5344CB8AC3E}">
        <p14:creationId xmlns:p14="http://schemas.microsoft.com/office/powerpoint/2010/main" val="1374633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21</a:t>
            </a:fld>
            <a:endParaRPr lang="en-US" dirty="0"/>
          </a:p>
        </p:txBody>
      </p:sp>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260761" y="13515"/>
            <a:ext cx="6502620" cy="1744971"/>
          </a:xfrm>
        </p:spPr>
        <p:txBody>
          <a:bodyPr/>
          <a:lstStyle/>
          <a:p>
            <a:r>
              <a:rPr lang="en-US" dirty="0"/>
              <a:t>Data Cubes – earth observation data</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260762" y="1776504"/>
            <a:ext cx="4572000" cy="4070729"/>
          </a:xfrm>
        </p:spPr>
        <p:txBody>
          <a:bodyPr/>
          <a:lstStyle/>
          <a:p>
            <a:pPr>
              <a:lnSpc>
                <a:spcPct val="110000"/>
              </a:lnSpc>
            </a:pPr>
            <a:r>
              <a:rPr lang="en-GB" sz="1800" dirty="0">
                <a:solidFill>
                  <a:schemeClr val="accent6">
                    <a:lumMod val="10000"/>
                  </a:schemeClr>
                </a:solidFill>
              </a:rPr>
              <a:t>The EOSC project </a:t>
            </a:r>
            <a:r>
              <a:rPr lang="en-GB" sz="1800" b="1" dirty="0">
                <a:solidFill>
                  <a:schemeClr val="tx2"/>
                </a:solidFill>
              </a:rPr>
              <a:t>RELIANCE</a:t>
            </a:r>
            <a:r>
              <a:rPr lang="en-GB" sz="1800" dirty="0">
                <a:solidFill>
                  <a:schemeClr val="accent6">
                    <a:lumMod val="10000"/>
                  </a:schemeClr>
                </a:solidFill>
              </a:rPr>
              <a:t> use RO-Crate to package data cubes of </a:t>
            </a:r>
            <a:r>
              <a:rPr lang="en-GB" sz="1800" b="1" dirty="0">
                <a:solidFill>
                  <a:schemeClr val="accent2"/>
                </a:solidFill>
              </a:rPr>
              <a:t>earth observation data</a:t>
            </a:r>
            <a:r>
              <a:rPr lang="en-GB" sz="1800" dirty="0">
                <a:solidFill>
                  <a:schemeClr val="accent6">
                    <a:lumMod val="10000"/>
                  </a:schemeClr>
                </a:solidFill>
              </a:rPr>
              <a:t>, along with documentation, images and workflows</a:t>
            </a:r>
          </a:p>
          <a:p>
            <a:pPr>
              <a:lnSpc>
                <a:spcPct val="110000"/>
              </a:lnSpc>
            </a:pPr>
            <a:endParaRPr lang="en-GB" dirty="0">
              <a:solidFill>
                <a:schemeClr val="accent6">
                  <a:lumMod val="10000"/>
                </a:schemeClr>
              </a:solidFill>
            </a:endParaRPr>
          </a:p>
          <a:p>
            <a:pPr>
              <a:lnSpc>
                <a:spcPct val="110000"/>
              </a:lnSpc>
            </a:pPr>
            <a:r>
              <a:rPr lang="en-GB" dirty="0">
                <a:solidFill>
                  <a:schemeClr val="accent6">
                    <a:lumMod val="10000"/>
                  </a:schemeClr>
                </a:solidFill>
              </a:rPr>
              <a:t>Connects to </a:t>
            </a:r>
            <a:r>
              <a:rPr lang="en-GB" sz="1800" dirty="0">
                <a:solidFill>
                  <a:schemeClr val="accent6">
                    <a:lumMod val="10000"/>
                  </a:schemeClr>
                </a:solidFill>
              </a:rPr>
              <a:t>related </a:t>
            </a:r>
            <a:r>
              <a:rPr lang="en-GB" sz="1800" b="1" dirty="0">
                <a:solidFill>
                  <a:schemeClr val="accent2"/>
                </a:solidFill>
              </a:rPr>
              <a:t>infrastructures</a:t>
            </a:r>
            <a:r>
              <a:rPr lang="en-GB" dirty="0">
                <a:solidFill>
                  <a:schemeClr val="accent6">
                    <a:lumMod val="10000"/>
                  </a:schemeClr>
                </a:solidFill>
              </a:rPr>
              <a:t> for execution/analysis.</a:t>
            </a:r>
            <a:endParaRPr lang="en-GB" sz="1800" dirty="0">
              <a:solidFill>
                <a:schemeClr val="accent6">
                  <a:lumMod val="10000"/>
                </a:schemeClr>
              </a:solidFill>
            </a:endParaRPr>
          </a:p>
          <a:p>
            <a:pPr>
              <a:lnSpc>
                <a:spcPct val="110000"/>
              </a:lnSpc>
            </a:pPr>
            <a:endParaRPr lang="en-GB" sz="1800" dirty="0">
              <a:solidFill>
                <a:schemeClr val="accent6">
                  <a:lumMod val="10000"/>
                </a:schemeClr>
              </a:solidFill>
            </a:endParaRPr>
          </a:p>
          <a:p>
            <a:pPr>
              <a:lnSpc>
                <a:spcPct val="110000"/>
              </a:lnSpc>
            </a:pPr>
            <a:r>
              <a:rPr lang="en-GB" sz="1800" dirty="0">
                <a:solidFill>
                  <a:schemeClr val="accent6">
                    <a:lumMod val="10000"/>
                  </a:schemeClr>
                </a:solidFill>
              </a:rPr>
              <a:t>Metadata includes </a:t>
            </a:r>
            <a:r>
              <a:rPr lang="en-GB" sz="1800" b="1" dirty="0">
                <a:solidFill>
                  <a:schemeClr val="accent2"/>
                </a:solidFill>
              </a:rPr>
              <a:t>temporal</a:t>
            </a:r>
            <a:r>
              <a:rPr lang="en-GB" sz="1800" b="1" dirty="0">
                <a:solidFill>
                  <a:schemeClr val="accent6">
                    <a:lumMod val="10000"/>
                  </a:schemeClr>
                </a:solidFill>
              </a:rPr>
              <a:t> </a:t>
            </a:r>
            <a:r>
              <a:rPr lang="en-GB" sz="1800" dirty="0">
                <a:solidFill>
                  <a:schemeClr val="accent6">
                    <a:lumMod val="10000"/>
                  </a:schemeClr>
                </a:solidFill>
              </a:rPr>
              <a:t>coverage</a:t>
            </a:r>
            <a:r>
              <a:rPr lang="en-GB" sz="1800" b="1" dirty="0">
                <a:solidFill>
                  <a:schemeClr val="accent6">
                    <a:lumMod val="10000"/>
                  </a:schemeClr>
                </a:solidFill>
              </a:rPr>
              <a:t>, </a:t>
            </a:r>
            <a:r>
              <a:rPr lang="en-GB" sz="1800" b="1" dirty="0">
                <a:solidFill>
                  <a:schemeClr val="accent2"/>
                </a:solidFill>
              </a:rPr>
              <a:t>spatial</a:t>
            </a:r>
            <a:r>
              <a:rPr lang="en-GB" sz="1800" b="1" dirty="0">
                <a:solidFill>
                  <a:schemeClr val="accent6">
                    <a:lumMod val="10000"/>
                  </a:schemeClr>
                </a:solidFill>
              </a:rPr>
              <a:t> </a:t>
            </a:r>
            <a:r>
              <a:rPr lang="en-GB" sz="1800" dirty="0">
                <a:solidFill>
                  <a:schemeClr val="accent6">
                    <a:lumMod val="10000"/>
                  </a:schemeClr>
                </a:solidFill>
              </a:rPr>
              <a:t>coverage</a:t>
            </a:r>
            <a:r>
              <a:rPr lang="en-GB" sz="1800" b="1" dirty="0">
                <a:solidFill>
                  <a:schemeClr val="accent6">
                    <a:lumMod val="10000"/>
                  </a:schemeClr>
                </a:solidFill>
              </a:rPr>
              <a:t> </a:t>
            </a:r>
            <a:r>
              <a:rPr lang="en-GB" sz="1800" dirty="0">
                <a:solidFill>
                  <a:schemeClr val="accent6">
                    <a:lumMod val="10000"/>
                  </a:schemeClr>
                </a:solidFill>
              </a:rPr>
              <a:t>and</a:t>
            </a:r>
            <a:r>
              <a:rPr lang="en-GB" sz="1800" b="1" dirty="0">
                <a:solidFill>
                  <a:schemeClr val="accent6">
                    <a:lumMod val="10000"/>
                  </a:schemeClr>
                </a:solidFill>
              </a:rPr>
              <a:t> </a:t>
            </a:r>
            <a:r>
              <a:rPr lang="en-GB" sz="1800" b="1" dirty="0">
                <a:solidFill>
                  <a:schemeClr val="accent2"/>
                </a:solidFill>
              </a:rPr>
              <a:t>vertical</a:t>
            </a:r>
            <a:r>
              <a:rPr lang="en-GB" sz="1800" b="1" dirty="0">
                <a:solidFill>
                  <a:schemeClr val="accent6">
                    <a:lumMod val="10000"/>
                  </a:schemeClr>
                </a:solidFill>
              </a:rPr>
              <a:t> </a:t>
            </a:r>
            <a:r>
              <a:rPr lang="en-GB" sz="1800" dirty="0">
                <a:solidFill>
                  <a:schemeClr val="accent6">
                    <a:lumMod val="10000"/>
                  </a:schemeClr>
                </a:solidFill>
              </a:rPr>
              <a:t>coverage. </a:t>
            </a:r>
          </a:p>
          <a:p>
            <a:pPr>
              <a:lnSpc>
                <a:spcPct val="110000"/>
              </a:lnSpc>
            </a:pPr>
            <a:endParaRPr lang="en-GB" sz="1800" dirty="0">
              <a:solidFill>
                <a:schemeClr val="accent6">
                  <a:lumMod val="10000"/>
                </a:schemeClr>
              </a:solidFill>
            </a:endParaRPr>
          </a:p>
          <a:p>
            <a:pPr>
              <a:lnSpc>
                <a:spcPct val="110000"/>
              </a:lnSpc>
            </a:pPr>
            <a:r>
              <a:rPr lang="en-GB" sz="1800" b="1" dirty="0" err="1">
                <a:solidFill>
                  <a:schemeClr val="tx2"/>
                </a:solidFill>
              </a:rPr>
              <a:t>ROHub</a:t>
            </a:r>
            <a:r>
              <a:rPr lang="en-GB" sz="1800" dirty="0">
                <a:solidFill>
                  <a:schemeClr val="accent6">
                    <a:lumMod val="10000"/>
                  </a:schemeClr>
                </a:solidFill>
              </a:rPr>
              <a:t> publishes the archived RO-Crates to general-purpose repositories (</a:t>
            </a:r>
            <a:r>
              <a:rPr lang="en-GB" sz="1800" dirty="0" err="1">
                <a:solidFill>
                  <a:schemeClr val="tx2"/>
                </a:solidFill>
              </a:rPr>
              <a:t>Zenodo</a:t>
            </a:r>
            <a:r>
              <a:rPr lang="en-GB" sz="1800" dirty="0">
                <a:solidFill>
                  <a:schemeClr val="accent6">
                    <a:lumMod val="10000"/>
                  </a:schemeClr>
                </a:solidFill>
              </a:rPr>
              <a:t>, </a:t>
            </a:r>
            <a:r>
              <a:rPr lang="en-GB" sz="1800" dirty="0">
                <a:solidFill>
                  <a:schemeClr val="tx2"/>
                </a:solidFill>
              </a:rPr>
              <a:t>B2Share</a:t>
            </a:r>
            <a:r>
              <a:rPr lang="en-GB" sz="1800" dirty="0">
                <a:solidFill>
                  <a:schemeClr val="accent6">
                    <a:lumMod val="10000"/>
                  </a:schemeClr>
                </a:solidFill>
              </a:rPr>
              <a:t>) for longevity and PIDs.</a:t>
            </a:r>
          </a:p>
        </p:txBody>
      </p:sp>
      <p:pic>
        <p:nvPicPr>
          <p:cNvPr id="5" name="Google Shape;323;p13">
            <a:extLst>
              <a:ext uri="{FF2B5EF4-FFF2-40B4-BE49-F238E27FC236}">
                <a16:creationId xmlns:a16="http://schemas.microsoft.com/office/drawing/2014/main" id="{63D517C4-B348-DDC4-C55D-15574A916147}"/>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5342747" y="5561964"/>
            <a:ext cx="2472723" cy="753411"/>
          </a:xfrm>
          <a:prstGeom prst="rect">
            <a:avLst/>
          </a:prstGeom>
          <a:noFill/>
          <a:ln>
            <a:noFill/>
          </a:ln>
        </p:spPr>
      </p:pic>
      <p:pic>
        <p:nvPicPr>
          <p:cNvPr id="6" name="Google Shape;316;p13">
            <a:extLst>
              <a:ext uri="{FF2B5EF4-FFF2-40B4-BE49-F238E27FC236}">
                <a16:creationId xmlns:a16="http://schemas.microsoft.com/office/drawing/2014/main" id="{DCC17A6F-6704-1812-763B-061DFF11EAEC}"/>
              </a:ext>
            </a:extLst>
          </p:cNvPr>
          <p:cNvPicPr preferRelativeResize="0">
            <a:picLocks/>
          </p:cNvPicPr>
          <p:nvPr/>
        </p:nvPicPr>
        <p:blipFill rotWithShape="1">
          <a:blip r:embed="rId4">
            <a:alphaModFix/>
          </a:blip>
          <a:srcRect/>
          <a:stretch/>
        </p:blipFill>
        <p:spPr>
          <a:xfrm>
            <a:off x="2546762" y="5667455"/>
            <a:ext cx="2621654" cy="542427"/>
          </a:xfrm>
          <a:prstGeom prst="rect">
            <a:avLst/>
          </a:prstGeom>
          <a:noFill/>
          <a:ln>
            <a:noFill/>
          </a:ln>
        </p:spPr>
      </p:pic>
      <p:pic>
        <p:nvPicPr>
          <p:cNvPr id="8" name="Picture 7">
            <a:extLst>
              <a:ext uri="{FF2B5EF4-FFF2-40B4-BE49-F238E27FC236}">
                <a16:creationId xmlns:a16="http://schemas.microsoft.com/office/drawing/2014/main" id="{FC2E5009-6262-8A06-1591-EFC55E61ED87}"/>
              </a:ext>
            </a:extLst>
          </p:cNvPr>
          <p:cNvPicPr>
            <a:picLocks noChangeAspect="1"/>
          </p:cNvPicPr>
          <p:nvPr/>
        </p:nvPicPr>
        <p:blipFill rotWithShape="1">
          <a:blip r:embed="rId5">
            <a:clrChange>
              <a:clrFrom>
                <a:srgbClr val="FAF8F9"/>
              </a:clrFrom>
              <a:clrTo>
                <a:srgbClr val="FAF8F9">
                  <a:alpha val="0"/>
                </a:srgbClr>
              </a:clrTo>
            </a:clrChange>
          </a:blip>
          <a:srcRect t="21625" r="22048" b="3384"/>
          <a:stretch/>
        </p:blipFill>
        <p:spPr>
          <a:xfrm>
            <a:off x="4173402" y="800100"/>
            <a:ext cx="8018598" cy="4318063"/>
          </a:xfrm>
          <a:prstGeom prst="rect">
            <a:avLst/>
          </a:prstGeom>
        </p:spPr>
      </p:pic>
      <p:sp>
        <p:nvSpPr>
          <p:cNvPr id="11" name="Rectangle 1">
            <a:extLst>
              <a:ext uri="{FF2B5EF4-FFF2-40B4-BE49-F238E27FC236}">
                <a16:creationId xmlns:a16="http://schemas.microsoft.com/office/drawing/2014/main" id="{3E5F799A-F7E6-477B-EC72-2C4FF09FE04D}"/>
              </a:ext>
            </a:extLst>
          </p:cNvPr>
          <p:cNvSpPr>
            <a:spLocks noChangeArrowheads="1"/>
          </p:cNvSpPr>
          <p:nvPr/>
        </p:nvSpPr>
        <p:spPr bwMode="auto">
          <a:xfrm>
            <a:off x="8091056" y="5836707"/>
            <a:ext cx="39241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sz="1400" dirty="0" err="1"/>
              <a:t>Fouilloux</a:t>
            </a:r>
            <a:r>
              <a:rPr lang="en-GB" sz="1400" dirty="0"/>
              <a:t> et al (2022):</a:t>
            </a:r>
            <a:br>
              <a:rPr lang="en-GB" sz="1400" b="1" dirty="0"/>
            </a:br>
            <a:r>
              <a:rPr lang="en-GB" sz="1400" b="1" dirty="0"/>
              <a:t>International conference on FAIR Digital Objects</a:t>
            </a:r>
            <a:endParaRPr kumimoji="0" lang="en-US" altLang="en-US" sz="1400" b="1" i="1" u="none" strike="noStrike" cap="none" normalizeH="0" baseline="0" dirty="0">
              <a:ln>
                <a:noFill/>
              </a:ln>
              <a:solidFill>
                <a:schemeClr val="tx1"/>
              </a:solidFill>
              <a:effectLst/>
              <a:hlinkClick r:id="rId6"/>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hlinkClick r:id="rId7"/>
              </a:rPr>
              <a:t>https://doi.org/10.24424/nz65-v565</a:t>
            </a:r>
            <a:r>
              <a:rPr kumimoji="0" lang="en-US" altLang="en-US"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hlinkClick r:id="rId8"/>
              </a:rPr>
              <a:t>https://doi.org/</a:t>
            </a:r>
            <a:r>
              <a:rPr lang="en-GB" sz="1400" dirty="0">
                <a:hlinkClick r:id="rId8"/>
              </a:rPr>
              <a:t>10.3897/rio.8.e93940</a:t>
            </a:r>
            <a:r>
              <a:rPr lang="en-US" sz="1400" dirty="0"/>
              <a:t> </a:t>
            </a:r>
            <a:endParaRPr kumimoji="0" lang="en-US" altLang="en-US" sz="1400" b="0" i="0" u="none" strike="noStrike" cap="none" normalizeH="0" baseline="0" dirty="0">
              <a:ln>
                <a:noFill/>
              </a:ln>
              <a:solidFill>
                <a:schemeClr val="tx1"/>
              </a:solidFill>
              <a:effectLst/>
            </a:endParaRPr>
          </a:p>
        </p:txBody>
      </p:sp>
      <p:sp>
        <p:nvSpPr>
          <p:cNvPr id="3" name="TextBox 2">
            <a:extLst>
              <a:ext uri="{FF2B5EF4-FFF2-40B4-BE49-F238E27FC236}">
                <a16:creationId xmlns:a16="http://schemas.microsoft.com/office/drawing/2014/main" id="{C3954457-3B5F-54EB-98D3-0F08C1B8B03C}"/>
              </a:ext>
            </a:extLst>
          </p:cNvPr>
          <p:cNvSpPr txBox="1"/>
          <p:nvPr/>
        </p:nvSpPr>
        <p:spPr>
          <a:xfrm>
            <a:off x="-13854" y="6225893"/>
            <a:ext cx="6109854" cy="646331"/>
          </a:xfrm>
          <a:prstGeom prst="rect">
            <a:avLst/>
          </a:prstGeom>
          <a:noFill/>
        </p:spPr>
        <p:txBody>
          <a:bodyPr wrap="square">
            <a:spAutoFit/>
          </a:bodyPr>
          <a:lstStyle/>
          <a:p>
            <a:r>
              <a:rPr lang="en-GB" dirty="0">
                <a:hlinkClick r:id="rId9"/>
              </a:rPr>
              <a:t>https://reliance.rohub.org/ </a:t>
            </a:r>
          </a:p>
          <a:p>
            <a:r>
              <a:rPr lang="en-GB" dirty="0">
                <a:hlinkClick r:id="rId9"/>
              </a:rPr>
              <a:t>https://www.researchobject.org/ro-crate/in-use/rohub.html</a:t>
            </a:r>
            <a:r>
              <a:rPr lang="en-GB" dirty="0"/>
              <a:t> </a:t>
            </a:r>
          </a:p>
        </p:txBody>
      </p:sp>
    </p:spTree>
    <p:extLst>
      <p:ext uri="{BB962C8B-B14F-4D97-AF65-F5344CB8AC3E}">
        <p14:creationId xmlns:p14="http://schemas.microsoft.com/office/powerpoint/2010/main" val="343507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6481-9F0C-9294-08CE-1D4CE080A595}"/>
              </a:ext>
            </a:extLst>
          </p:cNvPr>
          <p:cNvSpPr>
            <a:spLocks noGrp="1"/>
          </p:cNvSpPr>
          <p:nvPr>
            <p:ph type="title"/>
          </p:nvPr>
        </p:nvSpPr>
        <p:spPr>
          <a:xfrm>
            <a:off x="28519" y="734021"/>
            <a:ext cx="10515600" cy="676656"/>
          </a:xfrm>
        </p:spPr>
        <p:txBody>
          <a:bodyPr/>
          <a:lstStyle/>
          <a:p>
            <a:r>
              <a:rPr lang="en-GB" dirty="0"/>
              <a:t>Annotating </a:t>
            </a:r>
            <a:br>
              <a:rPr lang="en-GB" dirty="0"/>
            </a:br>
            <a:r>
              <a:rPr lang="en-GB" dirty="0"/>
              <a:t>plant research data</a:t>
            </a:r>
          </a:p>
        </p:txBody>
      </p:sp>
      <p:sp>
        <p:nvSpPr>
          <p:cNvPr id="8" name="Text Placeholder 7">
            <a:extLst>
              <a:ext uri="{FF2B5EF4-FFF2-40B4-BE49-F238E27FC236}">
                <a16:creationId xmlns:a16="http://schemas.microsoft.com/office/drawing/2014/main" id="{DDC8F099-D197-03BD-E1B9-48A7025C39D5}"/>
              </a:ext>
            </a:extLst>
          </p:cNvPr>
          <p:cNvSpPr>
            <a:spLocks noGrp="1"/>
          </p:cNvSpPr>
          <p:nvPr>
            <p:ph type="body" sz="quarter" idx="17"/>
          </p:nvPr>
        </p:nvSpPr>
        <p:spPr>
          <a:xfrm>
            <a:off x="425152" y="4930065"/>
            <a:ext cx="2423160" cy="1034655"/>
          </a:xfrm>
        </p:spPr>
        <p:txBody>
          <a:bodyPr/>
          <a:lstStyle/>
          <a:p>
            <a:r>
              <a:rPr lang="en-GB" dirty="0"/>
              <a:t>Annotated Research Context (ARC)</a:t>
            </a:r>
          </a:p>
        </p:txBody>
      </p:sp>
      <p:sp>
        <p:nvSpPr>
          <p:cNvPr id="11" name="Text Placeholder 10">
            <a:extLst>
              <a:ext uri="{FF2B5EF4-FFF2-40B4-BE49-F238E27FC236}">
                <a16:creationId xmlns:a16="http://schemas.microsoft.com/office/drawing/2014/main" id="{80B551D3-833F-FAF5-2BBC-E1D1630B3031}"/>
              </a:ext>
            </a:extLst>
          </p:cNvPr>
          <p:cNvSpPr>
            <a:spLocks noGrp="1"/>
          </p:cNvSpPr>
          <p:nvPr>
            <p:ph type="body" sz="quarter" idx="20"/>
          </p:nvPr>
        </p:nvSpPr>
        <p:spPr>
          <a:xfrm>
            <a:off x="4029097" y="417514"/>
            <a:ext cx="2423160" cy="365760"/>
          </a:xfrm>
        </p:spPr>
        <p:txBody>
          <a:bodyPr/>
          <a:lstStyle/>
          <a:p>
            <a:pPr algn="r"/>
            <a:r>
              <a:rPr lang="en-GB" sz="1400" dirty="0"/>
              <a:t>Annotation</a:t>
            </a:r>
          </a:p>
        </p:txBody>
      </p:sp>
      <p:sp>
        <p:nvSpPr>
          <p:cNvPr id="14" name="Text Placeholder 13">
            <a:extLst>
              <a:ext uri="{FF2B5EF4-FFF2-40B4-BE49-F238E27FC236}">
                <a16:creationId xmlns:a16="http://schemas.microsoft.com/office/drawing/2014/main" id="{FA830B0B-E92E-CCA6-5BCC-37A0C6CF96B2}"/>
              </a:ext>
            </a:extLst>
          </p:cNvPr>
          <p:cNvSpPr>
            <a:spLocks noGrp="1"/>
          </p:cNvSpPr>
          <p:nvPr>
            <p:ph type="body" sz="quarter" idx="23"/>
          </p:nvPr>
        </p:nvSpPr>
        <p:spPr>
          <a:xfrm>
            <a:off x="6497873" y="3115958"/>
            <a:ext cx="2423160" cy="1664060"/>
          </a:xfrm>
        </p:spPr>
        <p:txBody>
          <a:bodyPr/>
          <a:lstStyle/>
          <a:p>
            <a:pPr>
              <a:lnSpc>
                <a:spcPct val="110000"/>
              </a:lnSpc>
            </a:pPr>
            <a:r>
              <a:rPr lang="en-GB" dirty="0"/>
              <a:t>RO metadata file is </a:t>
            </a:r>
            <a:r>
              <a:rPr lang="en-GB" b="1" dirty="0">
                <a:solidFill>
                  <a:schemeClr val="accent2"/>
                </a:solidFill>
              </a:rPr>
              <a:t>automatically generated</a:t>
            </a:r>
            <a:r>
              <a:rPr lang="en-GB" dirty="0"/>
              <a:t>, converting from ISA </a:t>
            </a:r>
            <a:r>
              <a:rPr lang="en-GB" b="1" dirty="0">
                <a:solidFill>
                  <a:schemeClr val="accent2"/>
                </a:solidFill>
              </a:rPr>
              <a:t>folder structure </a:t>
            </a:r>
            <a:r>
              <a:rPr lang="en-GB" dirty="0"/>
              <a:t>and annotations</a:t>
            </a:r>
          </a:p>
        </p:txBody>
      </p:sp>
      <p:sp>
        <p:nvSpPr>
          <p:cNvPr id="15" name="Text Placeholder 14">
            <a:extLst>
              <a:ext uri="{FF2B5EF4-FFF2-40B4-BE49-F238E27FC236}">
                <a16:creationId xmlns:a16="http://schemas.microsoft.com/office/drawing/2014/main" id="{05EE4BD3-2213-41F1-ECDB-EE164A970B2E}"/>
              </a:ext>
            </a:extLst>
          </p:cNvPr>
          <p:cNvSpPr>
            <a:spLocks noGrp="1"/>
          </p:cNvSpPr>
          <p:nvPr>
            <p:ph type="body" sz="quarter" idx="24"/>
          </p:nvPr>
        </p:nvSpPr>
        <p:spPr>
          <a:xfrm>
            <a:off x="9199857" y="4742218"/>
            <a:ext cx="2423160" cy="1504724"/>
          </a:xfrm>
        </p:spPr>
        <p:txBody>
          <a:bodyPr/>
          <a:lstStyle/>
          <a:p>
            <a:pPr>
              <a:lnSpc>
                <a:spcPct val="110000"/>
              </a:lnSpc>
            </a:pPr>
            <a:r>
              <a:rPr lang="en-GB" dirty="0"/>
              <a:t>Reuse established standards including </a:t>
            </a:r>
            <a:r>
              <a:rPr lang="en-GB" b="1" dirty="0">
                <a:solidFill>
                  <a:schemeClr val="accent5"/>
                </a:solidFill>
              </a:rPr>
              <a:t>ISA Model, CWL</a:t>
            </a:r>
            <a:br>
              <a:rPr lang="en-GB" dirty="0"/>
            </a:br>
            <a:endParaRPr lang="en-GB" dirty="0"/>
          </a:p>
        </p:txBody>
      </p:sp>
      <p:grpSp>
        <p:nvGrpSpPr>
          <p:cNvPr id="25" name="Graphic 18">
            <a:extLst>
              <a:ext uri="{FF2B5EF4-FFF2-40B4-BE49-F238E27FC236}">
                <a16:creationId xmlns:a16="http://schemas.microsoft.com/office/drawing/2014/main" id="{C47C8E4A-D106-699F-FD8A-DB59024A247E}"/>
              </a:ext>
            </a:extLst>
          </p:cNvPr>
          <p:cNvGrpSpPr/>
          <p:nvPr/>
        </p:nvGrpSpPr>
        <p:grpSpPr>
          <a:xfrm>
            <a:off x="6132487" y="89764"/>
            <a:ext cx="5974339" cy="2874599"/>
            <a:chOff x="6132487" y="89764"/>
            <a:chExt cx="5974339" cy="2874599"/>
          </a:xfrm>
        </p:grpSpPr>
        <p:pic>
          <p:nvPicPr>
            <p:cNvPr id="26" name="Picture 25">
              <a:extLst>
                <a:ext uri="{FF2B5EF4-FFF2-40B4-BE49-F238E27FC236}">
                  <a16:creationId xmlns:a16="http://schemas.microsoft.com/office/drawing/2014/main" id="{E9436A9F-3EB9-85AF-7C6F-35607BF32D0E}"/>
                </a:ext>
              </a:extLst>
            </p:cNvPr>
            <p:cNvPicPr>
              <a:picLocks noChangeAspect="1"/>
            </p:cNvPicPr>
            <p:nvPr/>
          </p:nvPicPr>
          <p:blipFill>
            <a:blip r:embed="rId3">
              <a:duotone>
                <a:prstClr val="black"/>
                <a:schemeClr val="tx1">
                  <a:tint val="45000"/>
                  <a:satMod val="400000"/>
                </a:schemeClr>
              </a:duotone>
            </a:blip>
            <a:stretch>
              <a:fillRect/>
            </a:stretch>
          </p:blipFill>
          <p:spPr>
            <a:xfrm>
              <a:off x="7610811" y="1276387"/>
              <a:ext cx="3167570" cy="933676"/>
            </a:xfrm>
            <a:custGeom>
              <a:avLst/>
              <a:gdLst>
                <a:gd name="connsiteX0" fmla="*/ -147 w 3167570"/>
                <a:gd name="connsiteY0" fmla="*/ 26 h 933676"/>
                <a:gd name="connsiteX1" fmla="*/ 3167424 w 3167570"/>
                <a:gd name="connsiteY1" fmla="*/ 26 h 933676"/>
                <a:gd name="connsiteX2" fmla="*/ 3167424 w 3167570"/>
                <a:gd name="connsiteY2" fmla="*/ 933702 h 933676"/>
                <a:gd name="connsiteX3" fmla="*/ -147 w 3167570"/>
                <a:gd name="connsiteY3" fmla="*/ 933702 h 933676"/>
              </a:gdLst>
              <a:ahLst/>
              <a:cxnLst>
                <a:cxn ang="0">
                  <a:pos x="connsiteX0" y="connsiteY0"/>
                </a:cxn>
                <a:cxn ang="0">
                  <a:pos x="connsiteX1" y="connsiteY1"/>
                </a:cxn>
                <a:cxn ang="0">
                  <a:pos x="connsiteX2" y="connsiteY2"/>
                </a:cxn>
                <a:cxn ang="0">
                  <a:pos x="connsiteX3" y="connsiteY3"/>
                </a:cxn>
              </a:cxnLst>
              <a:rect l="l" t="t" r="r" b="b"/>
              <a:pathLst>
                <a:path w="3167570" h="933676">
                  <a:moveTo>
                    <a:pt x="-147" y="26"/>
                  </a:moveTo>
                  <a:lnTo>
                    <a:pt x="3167424" y="26"/>
                  </a:lnTo>
                  <a:lnTo>
                    <a:pt x="3167424" y="933702"/>
                  </a:lnTo>
                  <a:lnTo>
                    <a:pt x="-147" y="933702"/>
                  </a:lnTo>
                  <a:close/>
                </a:path>
              </a:pathLst>
            </a:custGeom>
          </p:spPr>
        </p:pic>
        <p:sp>
          <p:nvSpPr>
            <p:cNvPr id="27" name="Freeform: Shape 26">
              <a:extLst>
                <a:ext uri="{FF2B5EF4-FFF2-40B4-BE49-F238E27FC236}">
                  <a16:creationId xmlns:a16="http://schemas.microsoft.com/office/drawing/2014/main" id="{193646F7-3D38-F6CF-5628-F6A471B83448}"/>
                </a:ext>
              </a:extLst>
            </p:cNvPr>
            <p:cNvSpPr/>
            <p:nvPr/>
          </p:nvSpPr>
          <p:spPr>
            <a:xfrm>
              <a:off x="8706772" y="1414609"/>
              <a:ext cx="210100" cy="768632"/>
            </a:xfrm>
            <a:custGeom>
              <a:avLst/>
              <a:gdLst>
                <a:gd name="connsiteX0" fmla="*/ 92780 w 210100"/>
                <a:gd name="connsiteY0" fmla="*/ -641 h 768632"/>
                <a:gd name="connsiteX1" fmla="*/ -930 w 210100"/>
                <a:gd name="connsiteY1" fmla="*/ 767991 h 768632"/>
              </a:gdLst>
              <a:ahLst/>
              <a:cxnLst>
                <a:cxn ang="0">
                  <a:pos x="connsiteX0" y="connsiteY0"/>
                </a:cxn>
                <a:cxn ang="0">
                  <a:pos x="connsiteX1" y="connsiteY1"/>
                </a:cxn>
              </a:cxnLst>
              <a:rect l="l" t="t" r="r" b="b"/>
              <a:pathLst>
                <a:path w="210100" h="768632">
                  <a:moveTo>
                    <a:pt x="92780" y="-641"/>
                  </a:moveTo>
                  <a:cubicBezTo>
                    <a:pt x="279168" y="237331"/>
                    <a:pt x="237210" y="581459"/>
                    <a:pt x="-930" y="767991"/>
                  </a:cubicBezTo>
                </a:path>
              </a:pathLst>
            </a:custGeom>
            <a:noFill/>
            <a:ln w="22891" cap="rnd">
              <a:solidFill>
                <a:srgbClr val="ACACAC"/>
              </a:solid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CA13C67-9BD4-7E0F-FD18-98472999D31B}"/>
                </a:ext>
              </a:extLst>
            </p:cNvPr>
            <p:cNvSpPr/>
            <p:nvPr/>
          </p:nvSpPr>
          <p:spPr>
            <a:xfrm rot="7684235" flipV="1">
              <a:off x="8968093" y="1476432"/>
              <a:ext cx="547318" cy="547726"/>
            </a:xfrm>
            <a:custGeom>
              <a:avLst/>
              <a:gdLst>
                <a:gd name="connsiteX0" fmla="*/ 3 w 547318"/>
                <a:gd name="connsiteY0" fmla="*/ 58 h 547726"/>
                <a:gd name="connsiteX1" fmla="*/ 547322 w 547318"/>
                <a:gd name="connsiteY1" fmla="*/ 547785 h 547726"/>
              </a:gdLst>
              <a:ahLst/>
              <a:cxnLst>
                <a:cxn ang="0">
                  <a:pos x="connsiteX0" y="connsiteY0"/>
                </a:cxn>
                <a:cxn ang="0">
                  <a:pos x="connsiteX1" y="connsiteY1"/>
                </a:cxn>
              </a:cxnLst>
              <a:rect l="l" t="t" r="r" b="b"/>
              <a:pathLst>
                <a:path w="547318" h="547726">
                  <a:moveTo>
                    <a:pt x="3" y="58"/>
                  </a:moveTo>
                  <a:cubicBezTo>
                    <a:pt x="302279" y="58"/>
                    <a:pt x="547322" y="245284"/>
                    <a:pt x="547322" y="547785"/>
                  </a:cubicBezTo>
                </a:path>
              </a:pathLst>
            </a:custGeom>
            <a:noFill/>
            <a:ln w="22891" cap="rnd">
              <a:solidFill>
                <a:srgbClr val="ACACAC"/>
              </a:solid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89E2D18-B3B4-D792-AA71-399177B45916}"/>
                </a:ext>
              </a:extLst>
            </p:cNvPr>
            <p:cNvSpPr/>
            <p:nvPr/>
          </p:nvSpPr>
          <p:spPr>
            <a:xfrm>
              <a:off x="8720919" y="1141732"/>
              <a:ext cx="283261" cy="1194468"/>
            </a:xfrm>
            <a:custGeom>
              <a:avLst/>
              <a:gdLst>
                <a:gd name="connsiteX0" fmla="*/ 74351 w 283261"/>
                <a:gd name="connsiteY0" fmla="*/ -626 h 1194468"/>
                <a:gd name="connsiteX1" fmla="*/ -943 w 283261"/>
                <a:gd name="connsiteY1" fmla="*/ 1193843 h 1194468"/>
              </a:gdLst>
              <a:ahLst/>
              <a:cxnLst>
                <a:cxn ang="0">
                  <a:pos x="connsiteX0" y="connsiteY0"/>
                </a:cxn>
                <a:cxn ang="0">
                  <a:pos x="connsiteX1" y="connsiteY1"/>
                </a:cxn>
              </a:cxnLst>
              <a:rect l="l" t="t" r="r" b="b"/>
              <a:pathLst>
                <a:path w="283261" h="1194468">
                  <a:moveTo>
                    <a:pt x="74351" y="-626"/>
                  </a:moveTo>
                  <a:cubicBezTo>
                    <a:pt x="378764" y="388035"/>
                    <a:pt x="345055" y="922816"/>
                    <a:pt x="-943" y="1193843"/>
                  </a:cubicBezTo>
                </a:path>
              </a:pathLst>
            </a:custGeom>
            <a:noFill/>
            <a:ln w="22891" cap="rnd">
              <a:solidFill>
                <a:srgbClr val="ACACAC"/>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E1D5A48-F842-43F0-B9DA-F5765331F5B9}"/>
                </a:ext>
              </a:extLst>
            </p:cNvPr>
            <p:cNvSpPr/>
            <p:nvPr/>
          </p:nvSpPr>
          <p:spPr>
            <a:xfrm>
              <a:off x="6132487" y="1860576"/>
              <a:ext cx="750156" cy="905894"/>
            </a:xfrm>
            <a:custGeom>
              <a:avLst/>
              <a:gdLst>
                <a:gd name="connsiteX0" fmla="*/ 83862 w 750156"/>
                <a:gd name="connsiteY0" fmla="*/ 857537 h 905894"/>
                <a:gd name="connsiteX1" fmla="*/ 4607 w 750156"/>
                <a:gd name="connsiteY1" fmla="*/ 535476 h 905894"/>
                <a:gd name="connsiteX2" fmla="*/ 294038 w 750156"/>
                <a:gd name="connsiteY2" fmla="*/ 217927 h 905894"/>
                <a:gd name="connsiteX3" fmla="*/ 549686 w 750156"/>
                <a:gd name="connsiteY3" fmla="*/ 113616 h 905894"/>
                <a:gd name="connsiteX4" fmla="*/ 706291 w 750156"/>
                <a:gd name="connsiteY4" fmla="*/ 220 h 905894"/>
                <a:gd name="connsiteX5" fmla="*/ 745837 w 750156"/>
                <a:gd name="connsiteY5" fmla="*/ 70907 h 905894"/>
                <a:gd name="connsiteX6" fmla="*/ 742885 w 750156"/>
                <a:gd name="connsiteY6" fmla="*/ 275562 h 905894"/>
                <a:gd name="connsiteX7" fmla="*/ 686676 w 750156"/>
                <a:gd name="connsiteY7" fmla="*/ 607707 h 905894"/>
                <a:gd name="connsiteX8" fmla="*/ 575731 w 750156"/>
                <a:gd name="connsiteY8" fmla="*/ 801717 h 905894"/>
                <a:gd name="connsiteX9" fmla="*/ 355270 w 750156"/>
                <a:gd name="connsiteY9" fmla="*/ 897863 h 905894"/>
                <a:gd name="connsiteX10" fmla="*/ 83862 w 750156"/>
                <a:gd name="connsiteY10" fmla="*/ 857537 h 90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0156" h="905894">
                  <a:moveTo>
                    <a:pt x="83862" y="857537"/>
                  </a:moveTo>
                  <a:cubicBezTo>
                    <a:pt x="25417" y="797134"/>
                    <a:pt x="-14834" y="640329"/>
                    <a:pt x="4607" y="535476"/>
                  </a:cubicBezTo>
                  <a:cubicBezTo>
                    <a:pt x="24051" y="430607"/>
                    <a:pt x="70951" y="278146"/>
                    <a:pt x="294038" y="217927"/>
                  </a:cubicBezTo>
                  <a:cubicBezTo>
                    <a:pt x="371532" y="197008"/>
                    <a:pt x="480976" y="149900"/>
                    <a:pt x="549686" y="113616"/>
                  </a:cubicBezTo>
                  <a:cubicBezTo>
                    <a:pt x="618393" y="77331"/>
                    <a:pt x="673599" y="7337"/>
                    <a:pt x="706291" y="220"/>
                  </a:cubicBezTo>
                  <a:cubicBezTo>
                    <a:pt x="738984" y="-6897"/>
                    <a:pt x="739737" y="25017"/>
                    <a:pt x="745837" y="70907"/>
                  </a:cubicBezTo>
                  <a:cubicBezTo>
                    <a:pt x="751935" y="116798"/>
                    <a:pt x="751087" y="212800"/>
                    <a:pt x="742885" y="275562"/>
                  </a:cubicBezTo>
                  <a:cubicBezTo>
                    <a:pt x="734682" y="338328"/>
                    <a:pt x="714534" y="520011"/>
                    <a:pt x="686676" y="607707"/>
                  </a:cubicBezTo>
                  <a:cubicBezTo>
                    <a:pt x="658818" y="695376"/>
                    <a:pt x="630966" y="753344"/>
                    <a:pt x="575731" y="801717"/>
                  </a:cubicBezTo>
                  <a:cubicBezTo>
                    <a:pt x="520499" y="850062"/>
                    <a:pt x="437249" y="888583"/>
                    <a:pt x="355270" y="897863"/>
                  </a:cubicBezTo>
                  <a:cubicBezTo>
                    <a:pt x="273292" y="907171"/>
                    <a:pt x="142305" y="917939"/>
                    <a:pt x="83862" y="857537"/>
                  </a:cubicBezTo>
                  <a:close/>
                </a:path>
              </a:pathLst>
            </a:custGeom>
            <a:solidFill>
              <a:schemeClr val="accent3">
                <a:lumMod val="60000"/>
                <a:lumOff val="40000"/>
              </a:schemeClr>
            </a:solidFill>
            <a:ln w="45781" cap="rnd">
              <a:solidFill>
                <a:schemeClr val="accent4"/>
              </a:solid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17545B10-954A-3EDD-5A81-BA41271668BF}"/>
                </a:ext>
              </a:extLst>
            </p:cNvPr>
            <p:cNvSpPr/>
            <p:nvPr/>
          </p:nvSpPr>
          <p:spPr>
            <a:xfrm>
              <a:off x="6186190" y="2423863"/>
              <a:ext cx="301401" cy="540500"/>
            </a:xfrm>
            <a:custGeom>
              <a:avLst/>
              <a:gdLst>
                <a:gd name="connsiteX0" fmla="*/ 484 w 301401"/>
                <a:gd name="connsiteY0" fmla="*/ 539629 h 540500"/>
                <a:gd name="connsiteX1" fmla="*/ 301107 w 301401"/>
                <a:gd name="connsiteY1" fmla="*/ -871 h 540500"/>
              </a:gdLst>
              <a:ahLst/>
              <a:cxnLst>
                <a:cxn ang="0">
                  <a:pos x="connsiteX0" y="connsiteY0"/>
                </a:cxn>
                <a:cxn ang="0">
                  <a:pos x="connsiteX1" y="connsiteY1"/>
                </a:cxn>
              </a:cxnLst>
              <a:rect l="l" t="t" r="r" b="b"/>
              <a:pathLst>
                <a:path w="301401" h="540500">
                  <a:moveTo>
                    <a:pt x="484" y="539629"/>
                  </a:moveTo>
                  <a:cubicBezTo>
                    <a:pt x="-3128" y="365983"/>
                    <a:pt x="-6739" y="192337"/>
                    <a:pt x="301107" y="-871"/>
                  </a:cubicBezTo>
                </a:path>
              </a:pathLst>
            </a:custGeom>
            <a:noFill/>
            <a:ln w="45781" cap="rnd">
              <a:solidFill>
                <a:schemeClr val="accent4"/>
              </a:solid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4EC03AB-E337-2C51-F188-314787F327DF}"/>
                </a:ext>
              </a:extLst>
            </p:cNvPr>
            <p:cNvSpPr/>
            <p:nvPr/>
          </p:nvSpPr>
          <p:spPr>
            <a:xfrm>
              <a:off x="10314411" y="1110273"/>
              <a:ext cx="1065172" cy="51552"/>
            </a:xfrm>
            <a:custGeom>
              <a:avLst/>
              <a:gdLst>
                <a:gd name="connsiteX0" fmla="*/ -1452 w 1065172"/>
                <a:gd name="connsiteY0" fmla="*/ 16713 h 51552"/>
                <a:gd name="connsiteX1" fmla="*/ 67283 w 1065172"/>
                <a:gd name="connsiteY1" fmla="*/ 16713 h 51552"/>
                <a:gd name="connsiteX2" fmla="*/ 67283 w 1065172"/>
                <a:gd name="connsiteY2" fmla="*/ 33897 h 51552"/>
                <a:gd name="connsiteX3" fmla="*/ -1452 w 1065172"/>
                <a:gd name="connsiteY3" fmla="*/ 33897 h 51552"/>
                <a:gd name="connsiteX4" fmla="*/ 118835 w 1065172"/>
                <a:gd name="connsiteY4" fmla="*/ 16713 h 51552"/>
                <a:gd name="connsiteX5" fmla="*/ 187571 w 1065172"/>
                <a:gd name="connsiteY5" fmla="*/ 16713 h 51552"/>
                <a:gd name="connsiteX6" fmla="*/ 187571 w 1065172"/>
                <a:gd name="connsiteY6" fmla="*/ 33897 h 51552"/>
                <a:gd name="connsiteX7" fmla="*/ 118835 w 1065172"/>
                <a:gd name="connsiteY7" fmla="*/ 33897 h 51552"/>
                <a:gd name="connsiteX8" fmla="*/ 239122 w 1065172"/>
                <a:gd name="connsiteY8" fmla="*/ 16713 h 51552"/>
                <a:gd name="connsiteX9" fmla="*/ 307858 w 1065172"/>
                <a:gd name="connsiteY9" fmla="*/ 16713 h 51552"/>
                <a:gd name="connsiteX10" fmla="*/ 307858 w 1065172"/>
                <a:gd name="connsiteY10" fmla="*/ 33897 h 51552"/>
                <a:gd name="connsiteX11" fmla="*/ 239122 w 1065172"/>
                <a:gd name="connsiteY11" fmla="*/ 33897 h 51552"/>
                <a:gd name="connsiteX12" fmla="*/ 359410 w 1065172"/>
                <a:gd name="connsiteY12" fmla="*/ 16713 h 51552"/>
                <a:gd name="connsiteX13" fmla="*/ 428145 w 1065172"/>
                <a:gd name="connsiteY13" fmla="*/ 16713 h 51552"/>
                <a:gd name="connsiteX14" fmla="*/ 428145 w 1065172"/>
                <a:gd name="connsiteY14" fmla="*/ 33897 h 51552"/>
                <a:gd name="connsiteX15" fmla="*/ 359410 w 1065172"/>
                <a:gd name="connsiteY15" fmla="*/ 33897 h 51552"/>
                <a:gd name="connsiteX16" fmla="*/ 479697 w 1065172"/>
                <a:gd name="connsiteY16" fmla="*/ 16713 h 51552"/>
                <a:gd name="connsiteX17" fmla="*/ 548432 w 1065172"/>
                <a:gd name="connsiteY17" fmla="*/ 16713 h 51552"/>
                <a:gd name="connsiteX18" fmla="*/ 548432 w 1065172"/>
                <a:gd name="connsiteY18" fmla="*/ 33897 h 51552"/>
                <a:gd name="connsiteX19" fmla="*/ 479697 w 1065172"/>
                <a:gd name="connsiteY19" fmla="*/ 33897 h 51552"/>
                <a:gd name="connsiteX20" fmla="*/ 599984 w 1065172"/>
                <a:gd name="connsiteY20" fmla="*/ 16713 h 51552"/>
                <a:gd name="connsiteX21" fmla="*/ 668720 w 1065172"/>
                <a:gd name="connsiteY21" fmla="*/ 16713 h 51552"/>
                <a:gd name="connsiteX22" fmla="*/ 668720 w 1065172"/>
                <a:gd name="connsiteY22" fmla="*/ 33897 h 51552"/>
                <a:gd name="connsiteX23" fmla="*/ 599984 w 1065172"/>
                <a:gd name="connsiteY23" fmla="*/ 33897 h 51552"/>
                <a:gd name="connsiteX24" fmla="*/ 720271 w 1065172"/>
                <a:gd name="connsiteY24" fmla="*/ 16713 h 51552"/>
                <a:gd name="connsiteX25" fmla="*/ 789007 w 1065172"/>
                <a:gd name="connsiteY25" fmla="*/ 16713 h 51552"/>
                <a:gd name="connsiteX26" fmla="*/ 789007 w 1065172"/>
                <a:gd name="connsiteY26" fmla="*/ 33897 h 51552"/>
                <a:gd name="connsiteX27" fmla="*/ 720271 w 1065172"/>
                <a:gd name="connsiteY27" fmla="*/ 33897 h 51552"/>
                <a:gd name="connsiteX28" fmla="*/ 840559 w 1065172"/>
                <a:gd name="connsiteY28" fmla="*/ 16713 h 51552"/>
                <a:gd name="connsiteX29" fmla="*/ 909294 w 1065172"/>
                <a:gd name="connsiteY29" fmla="*/ 16713 h 51552"/>
                <a:gd name="connsiteX30" fmla="*/ 909294 w 1065172"/>
                <a:gd name="connsiteY30" fmla="*/ 33897 h 51552"/>
                <a:gd name="connsiteX31" fmla="*/ 840559 w 1065172"/>
                <a:gd name="connsiteY31" fmla="*/ 33897 h 51552"/>
                <a:gd name="connsiteX32" fmla="*/ 960846 w 1065172"/>
                <a:gd name="connsiteY32" fmla="*/ 16713 h 51552"/>
                <a:gd name="connsiteX33" fmla="*/ 1029581 w 1065172"/>
                <a:gd name="connsiteY33" fmla="*/ 16713 h 51552"/>
                <a:gd name="connsiteX34" fmla="*/ 1029581 w 1065172"/>
                <a:gd name="connsiteY34" fmla="*/ 33897 h 51552"/>
                <a:gd name="connsiteX35" fmla="*/ 960846 w 1065172"/>
                <a:gd name="connsiteY35" fmla="*/ 33897 h 51552"/>
                <a:gd name="connsiteX36" fmla="*/ 1037944 w 1065172"/>
                <a:gd name="connsiteY36" fmla="*/ -471 h 51552"/>
                <a:gd name="connsiteX37" fmla="*/ 1063720 w 1065172"/>
                <a:gd name="connsiteY37" fmla="*/ 25305 h 51552"/>
                <a:gd name="connsiteX38" fmla="*/ 1037944 w 1065172"/>
                <a:gd name="connsiteY38" fmla="*/ 51082 h 51552"/>
                <a:gd name="connsiteX39" fmla="*/ 1012168 w 1065172"/>
                <a:gd name="connsiteY39" fmla="*/ 25305 h 51552"/>
                <a:gd name="connsiteX40" fmla="*/ 1037944 w 1065172"/>
                <a:gd name="connsiteY40" fmla="*/ -471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65172" h="51552">
                  <a:moveTo>
                    <a:pt x="-1452" y="16713"/>
                  </a:moveTo>
                  <a:lnTo>
                    <a:pt x="67283" y="16713"/>
                  </a:lnTo>
                  <a:lnTo>
                    <a:pt x="67283" y="33897"/>
                  </a:lnTo>
                  <a:lnTo>
                    <a:pt x="-1452" y="33897"/>
                  </a:lnTo>
                  <a:close/>
                  <a:moveTo>
                    <a:pt x="118835" y="16713"/>
                  </a:moveTo>
                  <a:lnTo>
                    <a:pt x="187571" y="16713"/>
                  </a:lnTo>
                  <a:lnTo>
                    <a:pt x="187571" y="33897"/>
                  </a:lnTo>
                  <a:lnTo>
                    <a:pt x="118835" y="33897"/>
                  </a:lnTo>
                  <a:close/>
                  <a:moveTo>
                    <a:pt x="239122" y="16713"/>
                  </a:moveTo>
                  <a:lnTo>
                    <a:pt x="307858" y="16713"/>
                  </a:lnTo>
                  <a:lnTo>
                    <a:pt x="307858" y="33897"/>
                  </a:lnTo>
                  <a:lnTo>
                    <a:pt x="239122" y="33897"/>
                  </a:lnTo>
                  <a:close/>
                  <a:moveTo>
                    <a:pt x="359410" y="16713"/>
                  </a:moveTo>
                  <a:lnTo>
                    <a:pt x="428145" y="16713"/>
                  </a:lnTo>
                  <a:lnTo>
                    <a:pt x="428145" y="33897"/>
                  </a:lnTo>
                  <a:lnTo>
                    <a:pt x="359410" y="33897"/>
                  </a:lnTo>
                  <a:close/>
                  <a:moveTo>
                    <a:pt x="479697" y="16713"/>
                  </a:moveTo>
                  <a:lnTo>
                    <a:pt x="548432" y="16713"/>
                  </a:lnTo>
                  <a:lnTo>
                    <a:pt x="548432" y="33897"/>
                  </a:lnTo>
                  <a:lnTo>
                    <a:pt x="479697" y="33897"/>
                  </a:lnTo>
                  <a:close/>
                  <a:moveTo>
                    <a:pt x="599984" y="16713"/>
                  </a:moveTo>
                  <a:lnTo>
                    <a:pt x="668720" y="16713"/>
                  </a:lnTo>
                  <a:lnTo>
                    <a:pt x="668720" y="33897"/>
                  </a:lnTo>
                  <a:lnTo>
                    <a:pt x="599984" y="33897"/>
                  </a:lnTo>
                  <a:close/>
                  <a:moveTo>
                    <a:pt x="720271" y="16713"/>
                  </a:moveTo>
                  <a:lnTo>
                    <a:pt x="789007" y="16713"/>
                  </a:lnTo>
                  <a:lnTo>
                    <a:pt x="789007" y="33897"/>
                  </a:lnTo>
                  <a:lnTo>
                    <a:pt x="720271" y="33897"/>
                  </a:lnTo>
                  <a:close/>
                  <a:moveTo>
                    <a:pt x="840559" y="16713"/>
                  </a:moveTo>
                  <a:lnTo>
                    <a:pt x="909294" y="16713"/>
                  </a:lnTo>
                  <a:lnTo>
                    <a:pt x="909294" y="33897"/>
                  </a:lnTo>
                  <a:lnTo>
                    <a:pt x="840559" y="33897"/>
                  </a:lnTo>
                  <a:close/>
                  <a:moveTo>
                    <a:pt x="960846" y="16713"/>
                  </a:moveTo>
                  <a:lnTo>
                    <a:pt x="1029581" y="16713"/>
                  </a:lnTo>
                  <a:lnTo>
                    <a:pt x="1029581" y="33897"/>
                  </a:lnTo>
                  <a:lnTo>
                    <a:pt x="960846" y="33897"/>
                  </a:lnTo>
                  <a:close/>
                  <a:moveTo>
                    <a:pt x="1037944" y="-471"/>
                  </a:moveTo>
                  <a:cubicBezTo>
                    <a:pt x="1052178" y="-471"/>
                    <a:pt x="1063720" y="11071"/>
                    <a:pt x="1063720" y="25305"/>
                  </a:cubicBezTo>
                  <a:cubicBezTo>
                    <a:pt x="1063720" y="39542"/>
                    <a:pt x="1052178" y="51082"/>
                    <a:pt x="1037944" y="51082"/>
                  </a:cubicBezTo>
                  <a:cubicBezTo>
                    <a:pt x="1023681" y="51082"/>
                    <a:pt x="1012168" y="39542"/>
                    <a:pt x="1012168" y="25305"/>
                  </a:cubicBezTo>
                  <a:cubicBezTo>
                    <a:pt x="1012168" y="11071"/>
                    <a:pt x="1023681" y="-471"/>
                    <a:pt x="1037944" y="-471"/>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3E58B41-B80F-B6BF-6C4E-34CE58775D64}"/>
                </a:ext>
              </a:extLst>
            </p:cNvPr>
            <p:cNvSpPr/>
            <p:nvPr/>
          </p:nvSpPr>
          <p:spPr>
            <a:xfrm flipV="1">
              <a:off x="10297227" y="1116001"/>
              <a:ext cx="51551" cy="251960"/>
            </a:xfrm>
            <a:custGeom>
              <a:avLst/>
              <a:gdLst>
                <a:gd name="connsiteX0" fmla="*/ 34756 w 51551"/>
                <a:gd name="connsiteY0" fmla="*/ 63 h 251960"/>
                <a:gd name="connsiteX1" fmla="*/ 34757 w 51551"/>
                <a:gd name="connsiteY1" fmla="*/ 68800 h 251960"/>
                <a:gd name="connsiteX2" fmla="*/ 17573 w 51551"/>
                <a:gd name="connsiteY2" fmla="*/ 68800 h 251960"/>
                <a:gd name="connsiteX3" fmla="*/ 17573 w 51551"/>
                <a:gd name="connsiteY3" fmla="*/ 63 h 251960"/>
                <a:gd name="connsiteX4" fmla="*/ 34757 w 51551"/>
                <a:gd name="connsiteY4" fmla="*/ 120352 h 251960"/>
                <a:gd name="connsiteX5" fmla="*/ 34757 w 51551"/>
                <a:gd name="connsiteY5" fmla="*/ 189089 h 251960"/>
                <a:gd name="connsiteX6" fmla="*/ 17573 w 51551"/>
                <a:gd name="connsiteY6" fmla="*/ 189089 h 251960"/>
                <a:gd name="connsiteX7" fmla="*/ 17573 w 51551"/>
                <a:gd name="connsiteY7" fmla="*/ 120352 h 251960"/>
                <a:gd name="connsiteX8" fmla="*/ 51941 w 51551"/>
                <a:gd name="connsiteY8" fmla="*/ 226247 h 251960"/>
                <a:gd name="connsiteX9" fmla="*/ 26165 w 51551"/>
                <a:gd name="connsiteY9" fmla="*/ 252024 h 251960"/>
                <a:gd name="connsiteX10" fmla="*/ 389 w 51551"/>
                <a:gd name="connsiteY10" fmla="*/ 226247 h 251960"/>
                <a:gd name="connsiteX11" fmla="*/ 26165 w 51551"/>
                <a:gd name="connsiteY11" fmla="*/ 200471 h 251960"/>
                <a:gd name="connsiteX12" fmla="*/ 51941 w 51551"/>
                <a:gd name="connsiteY12" fmla="*/ 226247 h 25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51" h="251960">
                  <a:moveTo>
                    <a:pt x="34756" y="63"/>
                  </a:moveTo>
                  <a:lnTo>
                    <a:pt x="34757" y="68800"/>
                  </a:lnTo>
                  <a:lnTo>
                    <a:pt x="17573" y="68800"/>
                  </a:lnTo>
                  <a:lnTo>
                    <a:pt x="17573" y="63"/>
                  </a:lnTo>
                  <a:close/>
                  <a:moveTo>
                    <a:pt x="34757" y="120352"/>
                  </a:moveTo>
                  <a:lnTo>
                    <a:pt x="34757" y="189089"/>
                  </a:lnTo>
                  <a:lnTo>
                    <a:pt x="17573" y="189089"/>
                  </a:lnTo>
                  <a:lnTo>
                    <a:pt x="17573" y="120352"/>
                  </a:lnTo>
                  <a:close/>
                  <a:moveTo>
                    <a:pt x="51941" y="226247"/>
                  </a:moveTo>
                  <a:cubicBezTo>
                    <a:pt x="51941" y="240483"/>
                    <a:pt x="40401" y="252024"/>
                    <a:pt x="26165" y="252024"/>
                  </a:cubicBezTo>
                  <a:cubicBezTo>
                    <a:pt x="11930" y="252024"/>
                    <a:pt x="389" y="240483"/>
                    <a:pt x="389" y="226247"/>
                  </a:cubicBezTo>
                  <a:cubicBezTo>
                    <a:pt x="389" y="212011"/>
                    <a:pt x="11929" y="200471"/>
                    <a:pt x="26165" y="200471"/>
                  </a:cubicBezTo>
                  <a:cubicBezTo>
                    <a:pt x="40401" y="200471"/>
                    <a:pt x="51941" y="212011"/>
                    <a:pt x="51941" y="226247"/>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3924E9-5FE3-F0F5-5A10-ADE89A979A2A}"/>
                </a:ext>
              </a:extLst>
            </p:cNvPr>
            <p:cNvSpPr/>
            <p:nvPr/>
          </p:nvSpPr>
          <p:spPr>
            <a:xfrm flipV="1">
              <a:off x="8584566" y="740813"/>
              <a:ext cx="51551" cy="325680"/>
            </a:xfrm>
            <a:custGeom>
              <a:avLst/>
              <a:gdLst>
                <a:gd name="connsiteX0" fmla="*/ 34598 w 51551"/>
                <a:gd name="connsiteY0" fmla="*/ 19 h 325680"/>
                <a:gd name="connsiteX1" fmla="*/ 34598 w 51551"/>
                <a:gd name="connsiteY1" fmla="*/ 68756 h 325680"/>
                <a:gd name="connsiteX2" fmla="*/ 17414 w 51551"/>
                <a:gd name="connsiteY2" fmla="*/ 68756 h 325680"/>
                <a:gd name="connsiteX3" fmla="*/ 17414 w 51551"/>
                <a:gd name="connsiteY3" fmla="*/ 19 h 325680"/>
                <a:gd name="connsiteX4" fmla="*/ 34598 w 51551"/>
                <a:gd name="connsiteY4" fmla="*/ 120308 h 325680"/>
                <a:gd name="connsiteX5" fmla="*/ 34599 w 51551"/>
                <a:gd name="connsiteY5" fmla="*/ 189045 h 325680"/>
                <a:gd name="connsiteX6" fmla="*/ 17415 w 51551"/>
                <a:gd name="connsiteY6" fmla="*/ 189045 h 325680"/>
                <a:gd name="connsiteX7" fmla="*/ 17415 w 51551"/>
                <a:gd name="connsiteY7" fmla="*/ 120308 h 325680"/>
                <a:gd name="connsiteX8" fmla="*/ 34599 w 51551"/>
                <a:gd name="connsiteY8" fmla="*/ 240598 h 325680"/>
                <a:gd name="connsiteX9" fmla="*/ 34599 w 51551"/>
                <a:gd name="connsiteY9" fmla="*/ 299923 h 325680"/>
                <a:gd name="connsiteX10" fmla="*/ 17415 w 51551"/>
                <a:gd name="connsiteY10" fmla="*/ 299923 h 325680"/>
                <a:gd name="connsiteX11" fmla="*/ 17415 w 51551"/>
                <a:gd name="connsiteY11" fmla="*/ 240598 h 325680"/>
                <a:gd name="connsiteX12" fmla="*/ 51783 w 51551"/>
                <a:gd name="connsiteY12" fmla="*/ 299923 h 325680"/>
                <a:gd name="connsiteX13" fmla="*/ 26007 w 51551"/>
                <a:gd name="connsiteY13" fmla="*/ 325699 h 325680"/>
                <a:gd name="connsiteX14" fmla="*/ 231 w 51551"/>
                <a:gd name="connsiteY14" fmla="*/ 299923 h 325680"/>
                <a:gd name="connsiteX15" fmla="*/ 26007 w 51551"/>
                <a:gd name="connsiteY15" fmla="*/ 274147 h 325680"/>
                <a:gd name="connsiteX16" fmla="*/ 51783 w 51551"/>
                <a:gd name="connsiteY16" fmla="*/ 299923 h 32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551" h="325680">
                  <a:moveTo>
                    <a:pt x="34598" y="19"/>
                  </a:moveTo>
                  <a:lnTo>
                    <a:pt x="34598" y="68756"/>
                  </a:lnTo>
                  <a:lnTo>
                    <a:pt x="17414" y="68756"/>
                  </a:lnTo>
                  <a:lnTo>
                    <a:pt x="17414" y="19"/>
                  </a:lnTo>
                  <a:close/>
                  <a:moveTo>
                    <a:pt x="34598" y="120308"/>
                  </a:moveTo>
                  <a:lnTo>
                    <a:pt x="34599" y="189045"/>
                  </a:lnTo>
                  <a:lnTo>
                    <a:pt x="17415" y="189045"/>
                  </a:lnTo>
                  <a:lnTo>
                    <a:pt x="17415" y="120308"/>
                  </a:lnTo>
                  <a:close/>
                  <a:moveTo>
                    <a:pt x="34599" y="240598"/>
                  </a:moveTo>
                  <a:lnTo>
                    <a:pt x="34599" y="299923"/>
                  </a:lnTo>
                  <a:lnTo>
                    <a:pt x="17415" y="299923"/>
                  </a:lnTo>
                  <a:lnTo>
                    <a:pt x="17415" y="240598"/>
                  </a:lnTo>
                  <a:close/>
                  <a:moveTo>
                    <a:pt x="51783" y="299923"/>
                  </a:moveTo>
                  <a:cubicBezTo>
                    <a:pt x="51783" y="314157"/>
                    <a:pt x="40243" y="325699"/>
                    <a:pt x="26007" y="325699"/>
                  </a:cubicBezTo>
                  <a:cubicBezTo>
                    <a:pt x="11771" y="325699"/>
                    <a:pt x="231" y="314157"/>
                    <a:pt x="231" y="299923"/>
                  </a:cubicBezTo>
                  <a:cubicBezTo>
                    <a:pt x="231" y="285687"/>
                    <a:pt x="11771" y="274147"/>
                    <a:pt x="26007" y="274147"/>
                  </a:cubicBezTo>
                  <a:cubicBezTo>
                    <a:pt x="40242" y="274147"/>
                    <a:pt x="51783" y="285687"/>
                    <a:pt x="51783" y="299923"/>
                  </a:cubicBezTo>
                  <a:close/>
                </a:path>
              </a:pathLst>
            </a:custGeom>
            <a:solidFill>
              <a:schemeClr val="accent1">
                <a:lumMod val="50000"/>
              </a:schemeClr>
            </a:solidFill>
            <a:ln w="2861" cap="flat">
              <a:solidFill>
                <a:schemeClr val="accent1">
                  <a:lumMod val="50000"/>
                </a:schemeClr>
              </a:solid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6267FA41-BC19-12E8-C688-FFF2C905806D}"/>
                </a:ext>
              </a:extLst>
            </p:cNvPr>
            <p:cNvSpPr/>
            <p:nvPr/>
          </p:nvSpPr>
          <p:spPr>
            <a:xfrm rot="10800000" flipV="1">
              <a:off x="8206512" y="747673"/>
              <a:ext cx="403955" cy="51552"/>
            </a:xfrm>
            <a:custGeom>
              <a:avLst/>
              <a:gdLst>
                <a:gd name="connsiteX0" fmla="*/ 454 w 403955"/>
                <a:gd name="connsiteY0" fmla="*/ 10387 h 51552"/>
                <a:gd name="connsiteX1" fmla="*/ 69178 w 403955"/>
                <a:gd name="connsiteY1" fmla="*/ 11634 h 51552"/>
                <a:gd name="connsiteX2" fmla="*/ 68866 w 403955"/>
                <a:gd name="connsiteY2" fmla="*/ 28815 h 51552"/>
                <a:gd name="connsiteX3" fmla="*/ 142 w 403955"/>
                <a:gd name="connsiteY3" fmla="*/ 27568 h 51552"/>
                <a:gd name="connsiteX4" fmla="*/ 120721 w 403955"/>
                <a:gd name="connsiteY4" fmla="*/ 12569 h 51552"/>
                <a:gd name="connsiteX5" fmla="*/ 189446 w 403955"/>
                <a:gd name="connsiteY5" fmla="*/ 13817 h 51552"/>
                <a:gd name="connsiteX6" fmla="*/ 189134 w 403955"/>
                <a:gd name="connsiteY6" fmla="*/ 30998 h 51552"/>
                <a:gd name="connsiteX7" fmla="*/ 120410 w 403955"/>
                <a:gd name="connsiteY7" fmla="*/ 29751 h 51552"/>
                <a:gd name="connsiteX8" fmla="*/ 240989 w 403955"/>
                <a:gd name="connsiteY8" fmla="*/ 14752 h 51552"/>
                <a:gd name="connsiteX9" fmla="*/ 309714 w 403955"/>
                <a:gd name="connsiteY9" fmla="*/ 15999 h 51552"/>
                <a:gd name="connsiteX10" fmla="*/ 309402 w 403955"/>
                <a:gd name="connsiteY10" fmla="*/ 33180 h 51552"/>
                <a:gd name="connsiteX11" fmla="*/ 240677 w 403955"/>
                <a:gd name="connsiteY11" fmla="*/ 31933 h 51552"/>
                <a:gd name="connsiteX12" fmla="*/ 361257 w 403955"/>
                <a:gd name="connsiteY12" fmla="*/ 16934 h 51552"/>
                <a:gd name="connsiteX13" fmla="*/ 378478 w 403955"/>
                <a:gd name="connsiteY13" fmla="*/ 17247 h 51552"/>
                <a:gd name="connsiteX14" fmla="*/ 378166 w 403955"/>
                <a:gd name="connsiteY14" fmla="*/ 34428 h 51552"/>
                <a:gd name="connsiteX15" fmla="*/ 360945 w 403955"/>
                <a:gd name="connsiteY15" fmla="*/ 34116 h 51552"/>
                <a:gd name="connsiteX16" fmla="*/ 378790 w 403955"/>
                <a:gd name="connsiteY16" fmla="*/ 65 h 51552"/>
                <a:gd name="connsiteX17" fmla="*/ 404094 w 403955"/>
                <a:gd name="connsiteY17" fmla="*/ 26305 h 51552"/>
                <a:gd name="connsiteX18" fmla="*/ 377854 w 403955"/>
                <a:gd name="connsiteY18" fmla="*/ 51610 h 51552"/>
                <a:gd name="connsiteX19" fmla="*/ 352550 w 403955"/>
                <a:gd name="connsiteY19" fmla="*/ 25370 h 51552"/>
                <a:gd name="connsiteX20" fmla="*/ 378790 w 403955"/>
                <a:gd name="connsiteY20" fmla="*/ 65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55" h="51552">
                  <a:moveTo>
                    <a:pt x="454" y="10387"/>
                  </a:moveTo>
                  <a:lnTo>
                    <a:pt x="69178" y="11634"/>
                  </a:lnTo>
                  <a:lnTo>
                    <a:pt x="68866" y="28815"/>
                  </a:lnTo>
                  <a:lnTo>
                    <a:pt x="142" y="27568"/>
                  </a:lnTo>
                  <a:close/>
                  <a:moveTo>
                    <a:pt x="120721" y="12569"/>
                  </a:moveTo>
                  <a:lnTo>
                    <a:pt x="189446" y="13817"/>
                  </a:lnTo>
                  <a:lnTo>
                    <a:pt x="189134" y="30998"/>
                  </a:lnTo>
                  <a:lnTo>
                    <a:pt x="120410" y="29751"/>
                  </a:lnTo>
                  <a:close/>
                  <a:moveTo>
                    <a:pt x="240989" y="14752"/>
                  </a:moveTo>
                  <a:lnTo>
                    <a:pt x="309714" y="15999"/>
                  </a:lnTo>
                  <a:lnTo>
                    <a:pt x="309402" y="33180"/>
                  </a:lnTo>
                  <a:lnTo>
                    <a:pt x="240677" y="31933"/>
                  </a:lnTo>
                  <a:close/>
                  <a:moveTo>
                    <a:pt x="361257" y="16934"/>
                  </a:moveTo>
                  <a:lnTo>
                    <a:pt x="378478" y="17247"/>
                  </a:lnTo>
                  <a:lnTo>
                    <a:pt x="378166" y="34428"/>
                  </a:lnTo>
                  <a:lnTo>
                    <a:pt x="360945" y="34116"/>
                  </a:lnTo>
                  <a:close/>
                  <a:moveTo>
                    <a:pt x="378790" y="65"/>
                  </a:moveTo>
                  <a:cubicBezTo>
                    <a:pt x="393024" y="324"/>
                    <a:pt x="404351" y="12072"/>
                    <a:pt x="404094" y="26305"/>
                  </a:cubicBezTo>
                  <a:cubicBezTo>
                    <a:pt x="403836" y="40539"/>
                    <a:pt x="392088" y="51868"/>
                    <a:pt x="377854" y="51610"/>
                  </a:cubicBezTo>
                  <a:cubicBezTo>
                    <a:pt x="363623" y="51351"/>
                    <a:pt x="352293" y="39603"/>
                    <a:pt x="352550" y="25370"/>
                  </a:cubicBezTo>
                  <a:cubicBezTo>
                    <a:pt x="352808" y="11136"/>
                    <a:pt x="364556" y="-193"/>
                    <a:pt x="378790" y="65"/>
                  </a:cubicBezTo>
                  <a:close/>
                </a:path>
              </a:pathLst>
            </a:custGeom>
            <a:solidFill>
              <a:schemeClr val="accent1">
                <a:lumMod val="50000"/>
              </a:schemeClr>
            </a:solidFill>
            <a:ln w="2861" cap="flat">
              <a:solidFill>
                <a:schemeClr val="accent1">
                  <a:lumMod val="50000"/>
                </a:schemeClr>
              </a:solid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9A91FB0-5A6A-8BAE-B592-29DF0BA06019}"/>
                </a:ext>
              </a:extLst>
            </p:cNvPr>
            <p:cNvSpPr/>
            <p:nvPr/>
          </p:nvSpPr>
          <p:spPr>
            <a:xfrm rot="10800000" flipV="1">
              <a:off x="7235630" y="1832011"/>
              <a:ext cx="394848" cy="51552"/>
            </a:xfrm>
            <a:custGeom>
              <a:avLst/>
              <a:gdLst>
                <a:gd name="connsiteX0" fmla="*/ 53 w 394848"/>
                <a:gd name="connsiteY0" fmla="*/ 17347 h 51552"/>
                <a:gd name="connsiteX1" fmla="*/ 68789 w 394848"/>
                <a:gd name="connsiteY1" fmla="*/ 17347 h 51552"/>
                <a:gd name="connsiteX2" fmla="*/ 68789 w 394848"/>
                <a:gd name="connsiteY2" fmla="*/ 34532 h 51552"/>
                <a:gd name="connsiteX3" fmla="*/ 53 w 394848"/>
                <a:gd name="connsiteY3" fmla="*/ 34532 h 51552"/>
                <a:gd name="connsiteX4" fmla="*/ 120341 w 394848"/>
                <a:gd name="connsiteY4" fmla="*/ 17348 h 51552"/>
                <a:gd name="connsiteX5" fmla="*/ 189076 w 394848"/>
                <a:gd name="connsiteY5" fmla="*/ 17348 h 51552"/>
                <a:gd name="connsiteX6" fmla="*/ 189076 w 394848"/>
                <a:gd name="connsiteY6" fmla="*/ 34532 h 51552"/>
                <a:gd name="connsiteX7" fmla="*/ 120341 w 394848"/>
                <a:gd name="connsiteY7" fmla="*/ 34532 h 51552"/>
                <a:gd name="connsiteX8" fmla="*/ 240628 w 394848"/>
                <a:gd name="connsiteY8" fmla="*/ 17348 h 51552"/>
                <a:gd name="connsiteX9" fmla="*/ 309363 w 394848"/>
                <a:gd name="connsiteY9" fmla="*/ 17348 h 51552"/>
                <a:gd name="connsiteX10" fmla="*/ 309363 w 394848"/>
                <a:gd name="connsiteY10" fmla="*/ 34532 h 51552"/>
                <a:gd name="connsiteX11" fmla="*/ 240628 w 394848"/>
                <a:gd name="connsiteY11" fmla="*/ 34532 h 51552"/>
                <a:gd name="connsiteX12" fmla="*/ 360915 w 394848"/>
                <a:gd name="connsiteY12" fmla="*/ 17348 h 51552"/>
                <a:gd name="connsiteX13" fmla="*/ 369126 w 394848"/>
                <a:gd name="connsiteY13" fmla="*/ 17348 h 51552"/>
                <a:gd name="connsiteX14" fmla="*/ 369126 w 394848"/>
                <a:gd name="connsiteY14" fmla="*/ 34532 h 51552"/>
                <a:gd name="connsiteX15" fmla="*/ 360915 w 394848"/>
                <a:gd name="connsiteY15" fmla="*/ 34532 h 51552"/>
                <a:gd name="connsiteX16" fmla="*/ 369126 w 394848"/>
                <a:gd name="connsiteY16" fmla="*/ 164 h 51552"/>
                <a:gd name="connsiteX17" fmla="*/ 394902 w 394848"/>
                <a:gd name="connsiteY17" fmla="*/ 25940 h 51552"/>
                <a:gd name="connsiteX18" fmla="*/ 369126 w 394848"/>
                <a:gd name="connsiteY18" fmla="*/ 51716 h 51552"/>
                <a:gd name="connsiteX19" fmla="*/ 343350 w 394848"/>
                <a:gd name="connsiteY19" fmla="*/ 25940 h 51552"/>
                <a:gd name="connsiteX20" fmla="*/ 369126 w 394848"/>
                <a:gd name="connsiteY20" fmla="*/ 164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4848" h="51552">
                  <a:moveTo>
                    <a:pt x="53" y="17347"/>
                  </a:moveTo>
                  <a:lnTo>
                    <a:pt x="68789" y="17347"/>
                  </a:lnTo>
                  <a:lnTo>
                    <a:pt x="68789" y="34532"/>
                  </a:lnTo>
                  <a:lnTo>
                    <a:pt x="53" y="34532"/>
                  </a:lnTo>
                  <a:close/>
                  <a:moveTo>
                    <a:pt x="120341" y="17348"/>
                  </a:moveTo>
                  <a:lnTo>
                    <a:pt x="189076" y="17348"/>
                  </a:lnTo>
                  <a:lnTo>
                    <a:pt x="189076" y="34532"/>
                  </a:lnTo>
                  <a:lnTo>
                    <a:pt x="120341" y="34532"/>
                  </a:lnTo>
                  <a:close/>
                  <a:moveTo>
                    <a:pt x="240628" y="17348"/>
                  </a:moveTo>
                  <a:lnTo>
                    <a:pt x="309363" y="17348"/>
                  </a:lnTo>
                  <a:lnTo>
                    <a:pt x="309363" y="34532"/>
                  </a:lnTo>
                  <a:lnTo>
                    <a:pt x="240628" y="34532"/>
                  </a:lnTo>
                  <a:close/>
                  <a:moveTo>
                    <a:pt x="360915" y="17348"/>
                  </a:moveTo>
                  <a:lnTo>
                    <a:pt x="369126" y="17348"/>
                  </a:lnTo>
                  <a:lnTo>
                    <a:pt x="369126" y="34532"/>
                  </a:lnTo>
                  <a:lnTo>
                    <a:pt x="360915" y="34532"/>
                  </a:lnTo>
                  <a:close/>
                  <a:moveTo>
                    <a:pt x="369126" y="164"/>
                  </a:moveTo>
                  <a:cubicBezTo>
                    <a:pt x="383363" y="164"/>
                    <a:pt x="394902" y="11704"/>
                    <a:pt x="394902" y="25940"/>
                  </a:cubicBezTo>
                  <a:cubicBezTo>
                    <a:pt x="394902" y="40176"/>
                    <a:pt x="383363" y="51716"/>
                    <a:pt x="369126" y="51716"/>
                  </a:cubicBezTo>
                  <a:cubicBezTo>
                    <a:pt x="354892" y="51716"/>
                    <a:pt x="343350" y="40176"/>
                    <a:pt x="343350" y="25940"/>
                  </a:cubicBezTo>
                  <a:cubicBezTo>
                    <a:pt x="343350" y="11704"/>
                    <a:pt x="354892" y="164"/>
                    <a:pt x="369126" y="164"/>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6B30BB16-957B-A33E-4E92-F706A9E68EB2}"/>
                </a:ext>
              </a:extLst>
            </p:cNvPr>
            <p:cNvSpPr/>
            <p:nvPr/>
          </p:nvSpPr>
          <p:spPr>
            <a:xfrm>
              <a:off x="7235630" y="1857786"/>
              <a:ext cx="51551" cy="283656"/>
            </a:xfrm>
            <a:custGeom>
              <a:avLst/>
              <a:gdLst>
                <a:gd name="connsiteX0" fmla="*/ 33836 w 51551"/>
                <a:gd name="connsiteY0" fmla="*/ -693 h 283656"/>
                <a:gd name="connsiteX1" fmla="*/ 33836 w 51551"/>
                <a:gd name="connsiteY1" fmla="*/ 68044 h 283656"/>
                <a:gd name="connsiteX2" fmla="*/ 16652 w 51551"/>
                <a:gd name="connsiteY2" fmla="*/ 68044 h 283656"/>
                <a:gd name="connsiteX3" fmla="*/ 16652 w 51551"/>
                <a:gd name="connsiteY3" fmla="*/ -693 h 283656"/>
                <a:gd name="connsiteX4" fmla="*/ 33836 w 51551"/>
                <a:gd name="connsiteY4" fmla="*/ 119597 h 283656"/>
                <a:gd name="connsiteX5" fmla="*/ 33836 w 51551"/>
                <a:gd name="connsiteY5" fmla="*/ 188334 h 283656"/>
                <a:gd name="connsiteX6" fmla="*/ 16652 w 51551"/>
                <a:gd name="connsiteY6" fmla="*/ 188334 h 283656"/>
                <a:gd name="connsiteX7" fmla="*/ 16652 w 51551"/>
                <a:gd name="connsiteY7" fmla="*/ 119597 h 283656"/>
                <a:gd name="connsiteX8" fmla="*/ 33836 w 51551"/>
                <a:gd name="connsiteY8" fmla="*/ 239886 h 283656"/>
                <a:gd name="connsiteX9" fmla="*/ 33836 w 51551"/>
                <a:gd name="connsiteY9" fmla="*/ 257188 h 283656"/>
                <a:gd name="connsiteX10" fmla="*/ 16652 w 51551"/>
                <a:gd name="connsiteY10" fmla="*/ 257188 h 283656"/>
                <a:gd name="connsiteX11" fmla="*/ 16652 w 51551"/>
                <a:gd name="connsiteY11" fmla="*/ 239886 h 283656"/>
                <a:gd name="connsiteX12" fmla="*/ 51020 w 51551"/>
                <a:gd name="connsiteY12" fmla="*/ 257188 h 283656"/>
                <a:gd name="connsiteX13" fmla="*/ 25244 w 51551"/>
                <a:gd name="connsiteY13" fmla="*/ 282964 h 283656"/>
                <a:gd name="connsiteX14" fmla="*/ -532 w 51551"/>
                <a:gd name="connsiteY14" fmla="*/ 257188 h 283656"/>
                <a:gd name="connsiteX15" fmla="*/ 25244 w 51551"/>
                <a:gd name="connsiteY15" fmla="*/ 231412 h 283656"/>
                <a:gd name="connsiteX16" fmla="*/ 51020 w 51551"/>
                <a:gd name="connsiteY16" fmla="*/ 257188 h 28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551" h="283656">
                  <a:moveTo>
                    <a:pt x="33836" y="-693"/>
                  </a:moveTo>
                  <a:lnTo>
                    <a:pt x="33836" y="68044"/>
                  </a:lnTo>
                  <a:lnTo>
                    <a:pt x="16652" y="68044"/>
                  </a:lnTo>
                  <a:lnTo>
                    <a:pt x="16652" y="-693"/>
                  </a:lnTo>
                  <a:close/>
                  <a:moveTo>
                    <a:pt x="33836" y="119597"/>
                  </a:moveTo>
                  <a:lnTo>
                    <a:pt x="33836" y="188334"/>
                  </a:lnTo>
                  <a:lnTo>
                    <a:pt x="16652" y="188334"/>
                  </a:lnTo>
                  <a:lnTo>
                    <a:pt x="16652" y="119597"/>
                  </a:lnTo>
                  <a:close/>
                  <a:moveTo>
                    <a:pt x="33836" y="239886"/>
                  </a:moveTo>
                  <a:lnTo>
                    <a:pt x="33836" y="257188"/>
                  </a:lnTo>
                  <a:lnTo>
                    <a:pt x="16652" y="257188"/>
                  </a:lnTo>
                  <a:lnTo>
                    <a:pt x="16652" y="239886"/>
                  </a:lnTo>
                  <a:close/>
                  <a:moveTo>
                    <a:pt x="51020" y="257188"/>
                  </a:moveTo>
                  <a:cubicBezTo>
                    <a:pt x="51020" y="271422"/>
                    <a:pt x="39481" y="282964"/>
                    <a:pt x="25244" y="282964"/>
                  </a:cubicBezTo>
                  <a:cubicBezTo>
                    <a:pt x="11010" y="282964"/>
                    <a:pt x="-532" y="271422"/>
                    <a:pt x="-532" y="257188"/>
                  </a:cubicBezTo>
                  <a:cubicBezTo>
                    <a:pt x="-532" y="242951"/>
                    <a:pt x="11010" y="231412"/>
                    <a:pt x="25244" y="231412"/>
                  </a:cubicBezTo>
                  <a:cubicBezTo>
                    <a:pt x="39481" y="231412"/>
                    <a:pt x="51020" y="242951"/>
                    <a:pt x="51020" y="257188"/>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4517F5B-259B-485E-C390-A40F9B685AC5}"/>
                </a:ext>
              </a:extLst>
            </p:cNvPr>
            <p:cNvSpPr/>
            <p:nvPr/>
          </p:nvSpPr>
          <p:spPr>
            <a:xfrm rot="10800000" flipV="1">
              <a:off x="7000782" y="2089774"/>
              <a:ext cx="259526" cy="51552"/>
            </a:xfrm>
            <a:custGeom>
              <a:avLst/>
              <a:gdLst>
                <a:gd name="connsiteX0" fmla="*/ 49 w 259526"/>
                <a:gd name="connsiteY0" fmla="*/ 17371 h 51552"/>
                <a:gd name="connsiteX1" fmla="*/ 68785 w 259526"/>
                <a:gd name="connsiteY1" fmla="*/ 17371 h 51552"/>
                <a:gd name="connsiteX2" fmla="*/ 68785 w 259526"/>
                <a:gd name="connsiteY2" fmla="*/ 34555 h 51552"/>
                <a:gd name="connsiteX3" fmla="*/ 49 w 259526"/>
                <a:gd name="connsiteY3" fmla="*/ 34555 h 51552"/>
                <a:gd name="connsiteX4" fmla="*/ 120336 w 259526"/>
                <a:gd name="connsiteY4" fmla="*/ 17371 h 51552"/>
                <a:gd name="connsiteX5" fmla="*/ 189072 w 259526"/>
                <a:gd name="connsiteY5" fmla="*/ 17372 h 51552"/>
                <a:gd name="connsiteX6" fmla="*/ 189072 w 259526"/>
                <a:gd name="connsiteY6" fmla="*/ 34556 h 51552"/>
                <a:gd name="connsiteX7" fmla="*/ 120336 w 259526"/>
                <a:gd name="connsiteY7" fmla="*/ 34556 h 51552"/>
                <a:gd name="connsiteX8" fmla="*/ 233800 w 259526"/>
                <a:gd name="connsiteY8" fmla="*/ 188 h 51552"/>
                <a:gd name="connsiteX9" fmla="*/ 259576 w 259526"/>
                <a:gd name="connsiteY9" fmla="*/ 25964 h 51552"/>
                <a:gd name="connsiteX10" fmla="*/ 233800 w 259526"/>
                <a:gd name="connsiteY10" fmla="*/ 51740 h 51552"/>
                <a:gd name="connsiteX11" fmla="*/ 208024 w 259526"/>
                <a:gd name="connsiteY11" fmla="*/ 25964 h 51552"/>
                <a:gd name="connsiteX12" fmla="*/ 233800 w 259526"/>
                <a:gd name="connsiteY12" fmla="*/ 188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526" h="51552">
                  <a:moveTo>
                    <a:pt x="49" y="17371"/>
                  </a:moveTo>
                  <a:lnTo>
                    <a:pt x="68785" y="17371"/>
                  </a:lnTo>
                  <a:lnTo>
                    <a:pt x="68785" y="34555"/>
                  </a:lnTo>
                  <a:lnTo>
                    <a:pt x="49" y="34555"/>
                  </a:lnTo>
                  <a:close/>
                  <a:moveTo>
                    <a:pt x="120336" y="17371"/>
                  </a:moveTo>
                  <a:lnTo>
                    <a:pt x="189072" y="17372"/>
                  </a:lnTo>
                  <a:lnTo>
                    <a:pt x="189072" y="34556"/>
                  </a:lnTo>
                  <a:lnTo>
                    <a:pt x="120336" y="34556"/>
                  </a:lnTo>
                  <a:close/>
                  <a:moveTo>
                    <a:pt x="233800" y="188"/>
                  </a:moveTo>
                  <a:cubicBezTo>
                    <a:pt x="248036" y="188"/>
                    <a:pt x="259576" y="11728"/>
                    <a:pt x="259576" y="25964"/>
                  </a:cubicBezTo>
                  <a:cubicBezTo>
                    <a:pt x="259576" y="40200"/>
                    <a:pt x="248036" y="51740"/>
                    <a:pt x="233800" y="51740"/>
                  </a:cubicBezTo>
                  <a:cubicBezTo>
                    <a:pt x="219564" y="51740"/>
                    <a:pt x="208024" y="40200"/>
                    <a:pt x="208024" y="25964"/>
                  </a:cubicBezTo>
                  <a:cubicBezTo>
                    <a:pt x="208024" y="11728"/>
                    <a:pt x="219564" y="187"/>
                    <a:pt x="233800" y="188"/>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CB3D777-2BDE-952A-E5F6-8283345ABEB5}"/>
                </a:ext>
              </a:extLst>
            </p:cNvPr>
            <p:cNvSpPr/>
            <p:nvPr/>
          </p:nvSpPr>
          <p:spPr>
            <a:xfrm rot="7056065" flipV="1">
              <a:off x="7097310" y="546484"/>
              <a:ext cx="214865" cy="68747"/>
            </a:xfrm>
            <a:custGeom>
              <a:avLst/>
              <a:gdLst>
                <a:gd name="connsiteX0" fmla="*/ 64 w 214865"/>
                <a:gd name="connsiteY0" fmla="*/ 34 h 68747"/>
                <a:gd name="connsiteX1" fmla="*/ 214929 w 214865"/>
                <a:gd name="connsiteY1" fmla="*/ 68781 h 68747"/>
              </a:gdLst>
              <a:ahLst/>
              <a:cxnLst>
                <a:cxn ang="0">
                  <a:pos x="connsiteX0" y="connsiteY0"/>
                </a:cxn>
                <a:cxn ang="0">
                  <a:pos x="connsiteX1" y="connsiteY1"/>
                </a:cxn>
              </a:cxnLst>
              <a:rect l="l" t="t" r="r" b="b"/>
              <a:pathLst>
                <a:path w="214865" h="68747">
                  <a:moveTo>
                    <a:pt x="64" y="34"/>
                  </a:moveTo>
                  <a:lnTo>
                    <a:pt x="214929" y="68781"/>
                  </a:lnTo>
                </a:path>
              </a:pathLst>
            </a:custGeom>
            <a:noFill/>
            <a:ln w="11445" cap="flat">
              <a:solidFill>
                <a:srgbClr val="A5A5A5"/>
              </a:solid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8A2DBC26-5E58-D4F6-EA91-57D222EBD3E9}"/>
                </a:ext>
              </a:extLst>
            </p:cNvPr>
            <p:cNvSpPr/>
            <p:nvPr/>
          </p:nvSpPr>
          <p:spPr>
            <a:xfrm>
              <a:off x="7051189" y="691993"/>
              <a:ext cx="134240" cy="170859"/>
            </a:xfrm>
            <a:custGeom>
              <a:avLst/>
              <a:gdLst>
                <a:gd name="connsiteX0" fmla="*/ -495 w 134240"/>
                <a:gd name="connsiteY0" fmla="*/ 170481 h 170859"/>
                <a:gd name="connsiteX1" fmla="*/ 133746 w 134240"/>
                <a:gd name="connsiteY1" fmla="*/ -379 h 170859"/>
              </a:gdLst>
              <a:ahLst/>
              <a:cxnLst>
                <a:cxn ang="0">
                  <a:pos x="connsiteX0" y="connsiteY0"/>
                </a:cxn>
                <a:cxn ang="0">
                  <a:pos x="connsiteX1" y="connsiteY1"/>
                </a:cxn>
              </a:cxnLst>
              <a:rect l="l" t="t" r="r" b="b"/>
              <a:pathLst>
                <a:path w="134240" h="170859">
                  <a:moveTo>
                    <a:pt x="-495" y="170481"/>
                  </a:moveTo>
                  <a:lnTo>
                    <a:pt x="133746" y="-379"/>
                  </a:lnTo>
                </a:path>
              </a:pathLst>
            </a:custGeom>
            <a:noFill/>
            <a:ln w="11445" cap="flat">
              <a:solidFill>
                <a:srgbClr val="A5A5A5"/>
              </a:solid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6D6EDFBA-CD0D-16BF-BB6A-50B2C11EC722}"/>
                </a:ext>
              </a:extLst>
            </p:cNvPr>
            <p:cNvSpPr/>
            <p:nvPr/>
          </p:nvSpPr>
          <p:spPr>
            <a:xfrm>
              <a:off x="7197155" y="492919"/>
              <a:ext cx="141351" cy="184059"/>
            </a:xfrm>
            <a:custGeom>
              <a:avLst/>
              <a:gdLst>
                <a:gd name="connsiteX0" fmla="*/ -533 w 141351"/>
                <a:gd name="connsiteY0" fmla="*/ 183731 h 184059"/>
                <a:gd name="connsiteX1" fmla="*/ 140819 w 141351"/>
                <a:gd name="connsiteY1" fmla="*/ -329 h 184059"/>
              </a:gdLst>
              <a:ahLst/>
              <a:cxnLst>
                <a:cxn ang="0">
                  <a:pos x="connsiteX0" y="connsiteY0"/>
                </a:cxn>
                <a:cxn ang="0">
                  <a:pos x="connsiteX1" y="connsiteY1"/>
                </a:cxn>
              </a:cxnLst>
              <a:rect l="l" t="t" r="r" b="b"/>
              <a:pathLst>
                <a:path w="141351" h="184059">
                  <a:moveTo>
                    <a:pt x="-533" y="183731"/>
                  </a:moveTo>
                  <a:lnTo>
                    <a:pt x="140819" y="-329"/>
                  </a:lnTo>
                </a:path>
              </a:pathLst>
            </a:custGeom>
            <a:noFill/>
            <a:ln w="11445" cap="flat">
              <a:solidFill>
                <a:srgbClr val="A5A5A5"/>
              </a:solid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E3AE90E5-BBB1-BFAE-7032-9D7DDAEA1301}"/>
                </a:ext>
              </a:extLst>
            </p:cNvPr>
            <p:cNvSpPr/>
            <p:nvPr/>
          </p:nvSpPr>
          <p:spPr>
            <a:xfrm rot="7056065" flipV="1">
              <a:off x="7313815" y="497833"/>
              <a:ext cx="106644" cy="123111"/>
            </a:xfrm>
            <a:custGeom>
              <a:avLst/>
              <a:gdLst>
                <a:gd name="connsiteX0" fmla="*/ 98 w 106644"/>
                <a:gd name="connsiteY0" fmla="*/ 22 h 123111"/>
                <a:gd name="connsiteX1" fmla="*/ 106742 w 106644"/>
                <a:gd name="connsiteY1" fmla="*/ 123134 h 123111"/>
              </a:gdLst>
              <a:ahLst/>
              <a:cxnLst>
                <a:cxn ang="0">
                  <a:pos x="connsiteX0" y="connsiteY0"/>
                </a:cxn>
                <a:cxn ang="0">
                  <a:pos x="connsiteX1" y="connsiteY1"/>
                </a:cxn>
              </a:cxnLst>
              <a:rect l="l" t="t" r="r" b="b"/>
              <a:pathLst>
                <a:path w="106644" h="123111">
                  <a:moveTo>
                    <a:pt x="98" y="22"/>
                  </a:moveTo>
                  <a:lnTo>
                    <a:pt x="106742" y="123134"/>
                  </a:lnTo>
                </a:path>
              </a:pathLst>
            </a:custGeom>
            <a:noFill/>
            <a:ln w="11445" cap="flat">
              <a:solidFill>
                <a:srgbClr val="A5A5A5"/>
              </a:solid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4739DF9-CD3D-ECD1-1FD7-4AC15B4E70E1}"/>
                </a:ext>
              </a:extLst>
            </p:cNvPr>
            <p:cNvSpPr/>
            <p:nvPr/>
          </p:nvSpPr>
          <p:spPr>
            <a:xfrm>
              <a:off x="7182471" y="695049"/>
              <a:ext cx="329695" cy="79116"/>
            </a:xfrm>
            <a:custGeom>
              <a:avLst/>
              <a:gdLst>
                <a:gd name="connsiteX0" fmla="*/ 329142 w 329695"/>
                <a:gd name="connsiteY0" fmla="*/ 78748 h 79116"/>
                <a:gd name="connsiteX1" fmla="*/ -554 w 329695"/>
                <a:gd name="connsiteY1" fmla="*/ -368 h 79116"/>
              </a:gdLst>
              <a:ahLst/>
              <a:cxnLst>
                <a:cxn ang="0">
                  <a:pos x="connsiteX0" y="connsiteY0"/>
                </a:cxn>
                <a:cxn ang="0">
                  <a:pos x="connsiteX1" y="connsiteY1"/>
                </a:cxn>
              </a:cxnLst>
              <a:rect l="l" t="t" r="r" b="b"/>
              <a:pathLst>
                <a:path w="329695" h="79116">
                  <a:moveTo>
                    <a:pt x="329142" y="78748"/>
                  </a:moveTo>
                  <a:lnTo>
                    <a:pt x="-554" y="-368"/>
                  </a:lnTo>
                </a:path>
              </a:pathLst>
            </a:custGeom>
            <a:noFill/>
            <a:ln w="11445" cap="flat">
              <a:solidFill>
                <a:srgbClr val="A5A5A5"/>
              </a:solid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8C72B035-093F-28D7-623C-24A77281F9CE}"/>
                </a:ext>
              </a:extLst>
            </p:cNvPr>
            <p:cNvSpPr/>
            <p:nvPr/>
          </p:nvSpPr>
          <p:spPr>
            <a:xfrm>
              <a:off x="7296257" y="770378"/>
              <a:ext cx="217891" cy="185139"/>
            </a:xfrm>
            <a:custGeom>
              <a:avLst/>
              <a:gdLst>
                <a:gd name="connsiteX0" fmla="*/ 217323 w 217891"/>
                <a:gd name="connsiteY0" fmla="*/ -401 h 185139"/>
                <a:gd name="connsiteX1" fmla="*/ -569 w 217891"/>
                <a:gd name="connsiteY1" fmla="*/ 184739 h 185139"/>
              </a:gdLst>
              <a:ahLst/>
              <a:cxnLst>
                <a:cxn ang="0">
                  <a:pos x="connsiteX0" y="connsiteY0"/>
                </a:cxn>
                <a:cxn ang="0">
                  <a:pos x="connsiteX1" y="connsiteY1"/>
                </a:cxn>
              </a:cxnLst>
              <a:rect l="l" t="t" r="r" b="b"/>
              <a:pathLst>
                <a:path w="217891" h="185139">
                  <a:moveTo>
                    <a:pt x="217323" y="-401"/>
                  </a:moveTo>
                  <a:lnTo>
                    <a:pt x="-569" y="184739"/>
                  </a:lnTo>
                </a:path>
              </a:pathLst>
            </a:custGeom>
            <a:noFill/>
            <a:ln w="11445" cap="flat">
              <a:solidFill>
                <a:srgbClr val="A5A5A5"/>
              </a:solid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E0E33FB-E31D-2E5D-A369-B3620171AB50}"/>
                </a:ext>
              </a:extLst>
            </p:cNvPr>
            <p:cNvSpPr/>
            <p:nvPr/>
          </p:nvSpPr>
          <p:spPr>
            <a:xfrm rot="17856066" flipV="1">
              <a:off x="7151759" y="711411"/>
              <a:ext cx="179529" cy="228397"/>
            </a:xfrm>
            <a:custGeom>
              <a:avLst/>
              <a:gdLst>
                <a:gd name="connsiteX0" fmla="*/ 73 w 179529"/>
                <a:gd name="connsiteY0" fmla="*/ 28 h 228397"/>
                <a:gd name="connsiteX1" fmla="*/ 179603 w 179529"/>
                <a:gd name="connsiteY1" fmla="*/ 228426 h 228397"/>
              </a:gdLst>
              <a:ahLst/>
              <a:cxnLst>
                <a:cxn ang="0">
                  <a:pos x="connsiteX0" y="connsiteY0"/>
                </a:cxn>
                <a:cxn ang="0">
                  <a:pos x="connsiteX1" y="connsiteY1"/>
                </a:cxn>
              </a:cxnLst>
              <a:rect l="l" t="t" r="r" b="b"/>
              <a:pathLst>
                <a:path w="179529" h="228397">
                  <a:moveTo>
                    <a:pt x="73" y="28"/>
                  </a:moveTo>
                  <a:lnTo>
                    <a:pt x="179603" y="228426"/>
                  </a:lnTo>
                </a:path>
              </a:pathLst>
            </a:custGeom>
            <a:noFill/>
            <a:ln w="11445" cap="flat">
              <a:solidFill>
                <a:srgbClr val="A5A5A5"/>
              </a:solid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4C19781E-307B-B08F-48C0-F5B47E46F0FF}"/>
                </a:ext>
              </a:extLst>
            </p:cNvPr>
            <p:cNvSpPr/>
            <p:nvPr/>
          </p:nvSpPr>
          <p:spPr>
            <a:xfrm rot="17856066" flipV="1">
              <a:off x="7417799" y="611861"/>
              <a:ext cx="74340" cy="177701"/>
            </a:xfrm>
            <a:custGeom>
              <a:avLst/>
              <a:gdLst>
                <a:gd name="connsiteX0" fmla="*/ 111 w 74340"/>
                <a:gd name="connsiteY0" fmla="*/ 26 h 177701"/>
                <a:gd name="connsiteX1" fmla="*/ 74452 w 74340"/>
                <a:gd name="connsiteY1" fmla="*/ 177727 h 177701"/>
              </a:gdLst>
              <a:ahLst/>
              <a:cxnLst>
                <a:cxn ang="0">
                  <a:pos x="connsiteX0" y="connsiteY0"/>
                </a:cxn>
                <a:cxn ang="0">
                  <a:pos x="connsiteX1" y="connsiteY1"/>
                </a:cxn>
              </a:cxnLst>
              <a:rect l="l" t="t" r="r" b="b"/>
              <a:pathLst>
                <a:path w="74340" h="177701">
                  <a:moveTo>
                    <a:pt x="111" y="26"/>
                  </a:moveTo>
                  <a:lnTo>
                    <a:pt x="74452" y="177727"/>
                  </a:lnTo>
                </a:path>
              </a:pathLst>
            </a:custGeom>
            <a:noFill/>
            <a:ln w="11445" cap="flat">
              <a:solidFill>
                <a:srgbClr val="A5A5A5"/>
              </a:solid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03423541-7B86-D9D2-604D-9D2029ABA1D9}"/>
                </a:ext>
              </a:extLst>
            </p:cNvPr>
            <p:cNvSpPr/>
            <p:nvPr/>
          </p:nvSpPr>
          <p:spPr>
            <a:xfrm rot="7056065" flipV="1">
              <a:off x="7519448" y="762731"/>
              <a:ext cx="69641" cy="133012"/>
            </a:xfrm>
            <a:custGeom>
              <a:avLst/>
              <a:gdLst>
                <a:gd name="connsiteX0" fmla="*/ 121 w 69641"/>
                <a:gd name="connsiteY0" fmla="*/ 45 h 133012"/>
                <a:gd name="connsiteX1" fmla="*/ 69763 w 69641"/>
                <a:gd name="connsiteY1" fmla="*/ 133058 h 133012"/>
              </a:gdLst>
              <a:ahLst/>
              <a:cxnLst>
                <a:cxn ang="0">
                  <a:pos x="connsiteX0" y="connsiteY0"/>
                </a:cxn>
                <a:cxn ang="0">
                  <a:pos x="connsiteX1" y="connsiteY1"/>
                </a:cxn>
              </a:cxnLst>
              <a:rect l="l" t="t" r="r" b="b"/>
              <a:pathLst>
                <a:path w="69641" h="133012">
                  <a:moveTo>
                    <a:pt x="121" y="45"/>
                  </a:moveTo>
                  <a:lnTo>
                    <a:pt x="69763" y="133058"/>
                  </a:lnTo>
                </a:path>
              </a:pathLst>
            </a:custGeom>
            <a:noFill/>
            <a:ln w="11445" cap="flat">
              <a:solidFill>
                <a:srgbClr val="A5A5A5"/>
              </a:solid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99FECFA4-088A-E025-95C4-603458E5BBEF}"/>
                </a:ext>
              </a:extLst>
            </p:cNvPr>
            <p:cNvSpPr/>
            <p:nvPr/>
          </p:nvSpPr>
          <p:spPr>
            <a:xfrm rot="7056065" flipV="1">
              <a:off x="7416623" y="832193"/>
              <a:ext cx="152457" cy="26141"/>
            </a:xfrm>
            <a:custGeom>
              <a:avLst/>
              <a:gdLst>
                <a:gd name="connsiteX0" fmla="*/ 101 w 152457"/>
                <a:gd name="connsiteY0" fmla="*/ 66 h 26141"/>
                <a:gd name="connsiteX1" fmla="*/ 152558 w 152457"/>
                <a:gd name="connsiteY1" fmla="*/ 26207 h 26141"/>
              </a:gdLst>
              <a:ahLst/>
              <a:cxnLst>
                <a:cxn ang="0">
                  <a:pos x="connsiteX0" y="connsiteY0"/>
                </a:cxn>
                <a:cxn ang="0">
                  <a:pos x="connsiteX1" y="connsiteY1"/>
                </a:cxn>
              </a:cxnLst>
              <a:rect l="l" t="t" r="r" b="b"/>
              <a:pathLst>
                <a:path w="152457" h="26141">
                  <a:moveTo>
                    <a:pt x="101" y="66"/>
                  </a:moveTo>
                  <a:lnTo>
                    <a:pt x="152558" y="26207"/>
                  </a:lnTo>
                </a:path>
              </a:pathLst>
            </a:custGeom>
            <a:noFill/>
            <a:ln w="11445" cap="flat">
              <a:solidFill>
                <a:srgbClr val="A5A5A5"/>
              </a:solid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08271CBE-3586-6CB5-ECA0-7968E84BCBE1}"/>
                </a:ext>
              </a:extLst>
            </p:cNvPr>
            <p:cNvSpPr/>
            <p:nvPr/>
          </p:nvSpPr>
          <p:spPr>
            <a:xfrm>
              <a:off x="7514046" y="540394"/>
              <a:ext cx="236779" cy="233149"/>
            </a:xfrm>
            <a:custGeom>
              <a:avLst/>
              <a:gdLst>
                <a:gd name="connsiteX0" fmla="*/ 236153 w 236779"/>
                <a:gd name="connsiteY0" fmla="*/ -348 h 233149"/>
                <a:gd name="connsiteX1" fmla="*/ -627 w 236779"/>
                <a:gd name="connsiteY1" fmla="*/ 232802 h 233149"/>
              </a:gdLst>
              <a:ahLst/>
              <a:cxnLst>
                <a:cxn ang="0">
                  <a:pos x="connsiteX0" y="connsiteY0"/>
                </a:cxn>
                <a:cxn ang="0">
                  <a:pos x="connsiteX1" y="connsiteY1"/>
                </a:cxn>
              </a:cxnLst>
              <a:rect l="l" t="t" r="r" b="b"/>
              <a:pathLst>
                <a:path w="236779" h="233149">
                  <a:moveTo>
                    <a:pt x="236153" y="-348"/>
                  </a:moveTo>
                  <a:lnTo>
                    <a:pt x="-627" y="232802"/>
                  </a:lnTo>
                </a:path>
              </a:pathLst>
            </a:custGeom>
            <a:noFill/>
            <a:ln w="11445" cap="flat">
              <a:solidFill>
                <a:srgbClr val="A5A5A5"/>
              </a:solid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59F798C-88B6-87BD-22B4-602392BE84E9}"/>
                </a:ext>
              </a:extLst>
            </p:cNvPr>
            <p:cNvSpPr/>
            <p:nvPr/>
          </p:nvSpPr>
          <p:spPr>
            <a:xfrm>
              <a:off x="7517591" y="780076"/>
              <a:ext cx="300237" cy="30092"/>
            </a:xfrm>
            <a:custGeom>
              <a:avLst/>
              <a:gdLst>
                <a:gd name="connsiteX0" fmla="*/ 299601 w 300237"/>
                <a:gd name="connsiteY0" fmla="*/ 29709 h 30092"/>
                <a:gd name="connsiteX1" fmla="*/ -636 w 300237"/>
                <a:gd name="connsiteY1" fmla="*/ -383 h 30092"/>
              </a:gdLst>
              <a:ahLst/>
              <a:cxnLst>
                <a:cxn ang="0">
                  <a:pos x="connsiteX0" y="connsiteY0"/>
                </a:cxn>
                <a:cxn ang="0">
                  <a:pos x="connsiteX1" y="connsiteY1"/>
                </a:cxn>
              </a:cxnLst>
              <a:rect l="l" t="t" r="r" b="b"/>
              <a:pathLst>
                <a:path w="300237" h="30092">
                  <a:moveTo>
                    <a:pt x="299601" y="29709"/>
                  </a:moveTo>
                  <a:lnTo>
                    <a:pt x="-636" y="-383"/>
                  </a:lnTo>
                </a:path>
              </a:pathLst>
            </a:custGeom>
            <a:noFill/>
            <a:ln w="11445" cap="flat">
              <a:solidFill>
                <a:srgbClr val="A5A5A5"/>
              </a:solid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1E172923-CBC3-6213-1C21-DC2CF2EA8FFE}"/>
                </a:ext>
              </a:extLst>
            </p:cNvPr>
            <p:cNvSpPr/>
            <p:nvPr/>
          </p:nvSpPr>
          <p:spPr>
            <a:xfrm rot="7056065" flipV="1">
              <a:off x="7688426" y="594718"/>
              <a:ext cx="198052" cy="178864"/>
            </a:xfrm>
            <a:custGeom>
              <a:avLst/>
              <a:gdLst>
                <a:gd name="connsiteX0" fmla="*/ 120 w 198052"/>
                <a:gd name="connsiteY0" fmla="*/ 24 h 178864"/>
                <a:gd name="connsiteX1" fmla="*/ 198173 w 198052"/>
                <a:gd name="connsiteY1" fmla="*/ 178889 h 178864"/>
              </a:gdLst>
              <a:ahLst/>
              <a:cxnLst>
                <a:cxn ang="0">
                  <a:pos x="connsiteX0" y="connsiteY0"/>
                </a:cxn>
                <a:cxn ang="0">
                  <a:pos x="connsiteX1" y="connsiteY1"/>
                </a:cxn>
              </a:cxnLst>
              <a:rect l="l" t="t" r="r" b="b"/>
              <a:pathLst>
                <a:path w="198052" h="178864">
                  <a:moveTo>
                    <a:pt x="120" y="24"/>
                  </a:moveTo>
                  <a:lnTo>
                    <a:pt x="198173" y="178889"/>
                  </a:lnTo>
                </a:path>
              </a:pathLst>
            </a:custGeom>
            <a:noFill/>
            <a:ln w="11445" cap="flat">
              <a:solidFill>
                <a:srgbClr val="A5A5A5"/>
              </a:solid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09FF8762-9745-7FA9-DE56-9747B33055A4}"/>
                </a:ext>
              </a:extLst>
            </p:cNvPr>
            <p:cNvSpPr/>
            <p:nvPr/>
          </p:nvSpPr>
          <p:spPr>
            <a:xfrm rot="7056065" flipV="1">
              <a:off x="7648373" y="365140"/>
              <a:ext cx="99172" cy="176889"/>
            </a:xfrm>
            <a:custGeom>
              <a:avLst/>
              <a:gdLst>
                <a:gd name="connsiteX0" fmla="*/ 129 w 99172"/>
                <a:gd name="connsiteY0" fmla="*/ 3 h 176889"/>
                <a:gd name="connsiteX1" fmla="*/ 99302 w 99172"/>
                <a:gd name="connsiteY1" fmla="*/ 176892 h 176889"/>
              </a:gdLst>
              <a:ahLst/>
              <a:cxnLst>
                <a:cxn ang="0">
                  <a:pos x="connsiteX0" y="connsiteY0"/>
                </a:cxn>
                <a:cxn ang="0">
                  <a:pos x="connsiteX1" y="connsiteY1"/>
                </a:cxn>
              </a:cxnLst>
              <a:rect l="l" t="t" r="r" b="b"/>
              <a:pathLst>
                <a:path w="99172" h="176889">
                  <a:moveTo>
                    <a:pt x="129" y="3"/>
                  </a:moveTo>
                  <a:lnTo>
                    <a:pt x="99302" y="176892"/>
                  </a:lnTo>
                </a:path>
              </a:pathLst>
            </a:custGeom>
            <a:noFill/>
            <a:ln w="11445" cap="flat">
              <a:solidFill>
                <a:srgbClr val="A5A5A5"/>
              </a:solid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EE6C7B10-1998-F271-884A-12D513D5D5CD}"/>
                </a:ext>
              </a:extLst>
            </p:cNvPr>
            <p:cNvSpPr/>
            <p:nvPr/>
          </p:nvSpPr>
          <p:spPr>
            <a:xfrm rot="7056065" flipV="1">
              <a:off x="7852572" y="167546"/>
              <a:ext cx="162431" cy="78425"/>
            </a:xfrm>
            <a:custGeom>
              <a:avLst/>
              <a:gdLst>
                <a:gd name="connsiteX0" fmla="*/ 140 w 162431"/>
                <a:gd name="connsiteY0" fmla="*/ -3 h 78425"/>
                <a:gd name="connsiteX1" fmla="*/ 162572 w 162431"/>
                <a:gd name="connsiteY1" fmla="*/ 78422 h 78425"/>
              </a:gdLst>
              <a:ahLst/>
              <a:cxnLst>
                <a:cxn ang="0">
                  <a:pos x="connsiteX0" y="connsiteY0"/>
                </a:cxn>
                <a:cxn ang="0">
                  <a:pos x="connsiteX1" y="connsiteY1"/>
                </a:cxn>
              </a:cxnLst>
              <a:rect l="l" t="t" r="r" b="b"/>
              <a:pathLst>
                <a:path w="162431" h="78425">
                  <a:moveTo>
                    <a:pt x="140" y="-3"/>
                  </a:moveTo>
                  <a:lnTo>
                    <a:pt x="162572" y="78422"/>
                  </a:lnTo>
                </a:path>
              </a:pathLst>
            </a:custGeom>
            <a:noFill/>
            <a:ln w="11445" cap="flat">
              <a:solidFill>
                <a:srgbClr val="A5A5A5"/>
              </a:solid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115C9575-AB27-AE14-86B1-1E97C58464F6}"/>
                </a:ext>
              </a:extLst>
            </p:cNvPr>
            <p:cNvSpPr/>
            <p:nvPr/>
          </p:nvSpPr>
          <p:spPr>
            <a:xfrm rot="17856066" flipV="1">
              <a:off x="8019079" y="437527"/>
              <a:ext cx="170180" cy="117674"/>
            </a:xfrm>
            <a:custGeom>
              <a:avLst/>
              <a:gdLst>
                <a:gd name="connsiteX0" fmla="*/ 155 w 170180"/>
                <a:gd name="connsiteY0" fmla="*/ 17 h 117674"/>
                <a:gd name="connsiteX1" fmla="*/ 170335 w 170180"/>
                <a:gd name="connsiteY1" fmla="*/ 117691 h 117674"/>
              </a:gdLst>
              <a:ahLst/>
              <a:cxnLst>
                <a:cxn ang="0">
                  <a:pos x="connsiteX0" y="connsiteY0"/>
                </a:cxn>
                <a:cxn ang="0">
                  <a:pos x="connsiteX1" y="connsiteY1"/>
                </a:cxn>
              </a:cxnLst>
              <a:rect l="l" t="t" r="r" b="b"/>
              <a:pathLst>
                <a:path w="170180" h="117674">
                  <a:moveTo>
                    <a:pt x="155" y="17"/>
                  </a:moveTo>
                  <a:lnTo>
                    <a:pt x="170335" y="117691"/>
                  </a:lnTo>
                </a:path>
              </a:pathLst>
            </a:custGeom>
            <a:noFill/>
            <a:ln w="11445" cap="flat">
              <a:solidFill>
                <a:srgbClr val="A5A5A5"/>
              </a:solid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C9F5A12A-2DA9-AD74-CF44-41866F5C3699}"/>
                </a:ext>
              </a:extLst>
            </p:cNvPr>
            <p:cNvSpPr/>
            <p:nvPr/>
          </p:nvSpPr>
          <p:spPr>
            <a:xfrm>
              <a:off x="7780353" y="296899"/>
              <a:ext cx="150556" cy="56344"/>
            </a:xfrm>
            <a:custGeom>
              <a:avLst/>
              <a:gdLst>
                <a:gd name="connsiteX0" fmla="*/ -684 w 150556"/>
                <a:gd name="connsiteY0" fmla="*/ 56081 h 56344"/>
                <a:gd name="connsiteX1" fmla="*/ 149873 w 150556"/>
                <a:gd name="connsiteY1" fmla="*/ -263 h 56344"/>
              </a:gdLst>
              <a:ahLst/>
              <a:cxnLst>
                <a:cxn ang="0">
                  <a:pos x="connsiteX0" y="connsiteY0"/>
                </a:cxn>
                <a:cxn ang="0">
                  <a:pos x="connsiteX1" y="connsiteY1"/>
                </a:cxn>
              </a:cxnLst>
              <a:rect l="l" t="t" r="r" b="b"/>
              <a:pathLst>
                <a:path w="150556" h="56344">
                  <a:moveTo>
                    <a:pt x="-684" y="56081"/>
                  </a:moveTo>
                  <a:lnTo>
                    <a:pt x="149873" y="-263"/>
                  </a:lnTo>
                </a:path>
              </a:pathLst>
            </a:custGeom>
            <a:noFill/>
            <a:ln w="11445" cap="flat">
              <a:solidFill>
                <a:srgbClr val="A5A5A5"/>
              </a:solid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FD7F7DA6-C763-27F4-24B9-43E336A79A63}"/>
                </a:ext>
              </a:extLst>
            </p:cNvPr>
            <p:cNvSpPr/>
            <p:nvPr/>
          </p:nvSpPr>
          <p:spPr>
            <a:xfrm>
              <a:off x="7752046" y="397367"/>
              <a:ext cx="337485" cy="143662"/>
            </a:xfrm>
            <a:custGeom>
              <a:avLst/>
              <a:gdLst>
                <a:gd name="connsiteX0" fmla="*/ -701 w 337485"/>
                <a:gd name="connsiteY0" fmla="*/ 143363 h 143662"/>
                <a:gd name="connsiteX1" fmla="*/ 336785 w 337485"/>
                <a:gd name="connsiteY1" fmla="*/ -300 h 143662"/>
              </a:gdLst>
              <a:ahLst/>
              <a:cxnLst>
                <a:cxn ang="0">
                  <a:pos x="connsiteX0" y="connsiteY0"/>
                </a:cxn>
                <a:cxn ang="0">
                  <a:pos x="connsiteX1" y="connsiteY1"/>
                </a:cxn>
              </a:cxnLst>
              <a:rect l="l" t="t" r="r" b="b"/>
              <a:pathLst>
                <a:path w="337485" h="143662">
                  <a:moveTo>
                    <a:pt x="-701" y="143363"/>
                  </a:moveTo>
                  <a:lnTo>
                    <a:pt x="336785" y="-300"/>
                  </a:lnTo>
                </a:path>
              </a:pathLst>
            </a:custGeom>
            <a:noFill/>
            <a:ln w="11445" cap="flat">
              <a:solidFill>
                <a:srgbClr val="A5A5A5"/>
              </a:solid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1A1E99B-002F-2141-B1BB-4E767272BC43}"/>
                </a:ext>
              </a:extLst>
            </p:cNvPr>
            <p:cNvSpPr/>
            <p:nvPr/>
          </p:nvSpPr>
          <p:spPr>
            <a:xfrm>
              <a:off x="7747523" y="295000"/>
              <a:ext cx="182828" cy="251705"/>
            </a:xfrm>
            <a:custGeom>
              <a:avLst/>
              <a:gdLst>
                <a:gd name="connsiteX0" fmla="*/ -680 w 182828"/>
                <a:gd name="connsiteY0" fmla="*/ 251418 h 251705"/>
                <a:gd name="connsiteX1" fmla="*/ 182148 w 182828"/>
                <a:gd name="connsiteY1" fmla="*/ -287 h 251705"/>
              </a:gdLst>
              <a:ahLst/>
              <a:cxnLst>
                <a:cxn ang="0">
                  <a:pos x="connsiteX0" y="connsiteY0"/>
                </a:cxn>
                <a:cxn ang="0">
                  <a:pos x="connsiteX1" y="connsiteY1"/>
                </a:cxn>
              </a:cxnLst>
              <a:rect l="l" t="t" r="r" b="b"/>
              <a:pathLst>
                <a:path w="182828" h="251705">
                  <a:moveTo>
                    <a:pt x="-680" y="251418"/>
                  </a:moveTo>
                  <a:lnTo>
                    <a:pt x="182148" y="-287"/>
                  </a:lnTo>
                </a:path>
              </a:pathLst>
            </a:custGeom>
            <a:noFill/>
            <a:ln w="11445" cap="flat">
              <a:solidFill>
                <a:srgbClr val="A5A5A5"/>
              </a:solid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5517CDBF-08A7-1B12-F1B3-27C85F05F675}"/>
                </a:ext>
              </a:extLst>
            </p:cNvPr>
            <p:cNvSpPr/>
            <p:nvPr/>
          </p:nvSpPr>
          <p:spPr>
            <a:xfrm rot="17856066" flipV="1">
              <a:off x="7683184" y="413818"/>
              <a:ext cx="166835" cy="59163"/>
            </a:xfrm>
            <a:custGeom>
              <a:avLst/>
              <a:gdLst>
                <a:gd name="connsiteX0" fmla="*/ 124 w 166835"/>
                <a:gd name="connsiteY0" fmla="*/ 23 h 59163"/>
                <a:gd name="connsiteX1" fmla="*/ 166960 w 166835"/>
                <a:gd name="connsiteY1" fmla="*/ 59186 h 59163"/>
              </a:gdLst>
              <a:ahLst/>
              <a:cxnLst>
                <a:cxn ang="0">
                  <a:pos x="connsiteX0" y="connsiteY0"/>
                </a:cxn>
                <a:cxn ang="0">
                  <a:pos x="connsiteX1" y="connsiteY1"/>
                </a:cxn>
              </a:cxnLst>
              <a:rect l="l" t="t" r="r" b="b"/>
              <a:pathLst>
                <a:path w="166835" h="59163">
                  <a:moveTo>
                    <a:pt x="124" y="23"/>
                  </a:moveTo>
                  <a:lnTo>
                    <a:pt x="166960" y="59186"/>
                  </a:lnTo>
                </a:path>
              </a:pathLst>
            </a:custGeom>
            <a:noFill/>
            <a:ln w="11445" cap="flat">
              <a:solidFill>
                <a:srgbClr val="A5A5A5"/>
              </a:solid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F4B190EA-CE55-1774-5517-B9A3654CC1CE}"/>
                </a:ext>
              </a:extLst>
            </p:cNvPr>
            <p:cNvSpPr/>
            <p:nvPr/>
          </p:nvSpPr>
          <p:spPr>
            <a:xfrm rot="17856066" flipV="1">
              <a:off x="7791412" y="819091"/>
              <a:ext cx="137209" cy="157628"/>
            </a:xfrm>
            <a:custGeom>
              <a:avLst/>
              <a:gdLst>
                <a:gd name="connsiteX0" fmla="*/ 138 w 137209"/>
                <a:gd name="connsiteY0" fmla="*/ 48 h 157628"/>
                <a:gd name="connsiteX1" fmla="*/ 137347 w 137209"/>
                <a:gd name="connsiteY1" fmla="*/ 157676 h 157628"/>
              </a:gdLst>
              <a:ahLst/>
              <a:cxnLst>
                <a:cxn ang="0">
                  <a:pos x="connsiteX0" y="connsiteY0"/>
                </a:cxn>
                <a:cxn ang="0">
                  <a:pos x="connsiteX1" y="connsiteY1"/>
                </a:cxn>
              </a:cxnLst>
              <a:rect l="l" t="t" r="r" b="b"/>
              <a:pathLst>
                <a:path w="137209" h="157628">
                  <a:moveTo>
                    <a:pt x="138" y="48"/>
                  </a:moveTo>
                  <a:lnTo>
                    <a:pt x="137347" y="157676"/>
                  </a:lnTo>
                </a:path>
              </a:pathLst>
            </a:custGeom>
            <a:noFill/>
            <a:ln w="11445" cap="flat">
              <a:solidFill>
                <a:srgbClr val="A5A5A5"/>
              </a:solid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9A39BFE4-DED2-BA90-57CC-5B2B571ADE8E}"/>
                </a:ext>
              </a:extLst>
            </p:cNvPr>
            <p:cNvSpPr/>
            <p:nvPr/>
          </p:nvSpPr>
          <p:spPr>
            <a:xfrm rot="17856066" flipV="1">
              <a:off x="7936744" y="945948"/>
              <a:ext cx="44364" cy="169988"/>
            </a:xfrm>
            <a:custGeom>
              <a:avLst/>
              <a:gdLst>
                <a:gd name="connsiteX0" fmla="*/ 163 w 44364"/>
                <a:gd name="connsiteY0" fmla="*/ 58 h 169988"/>
                <a:gd name="connsiteX1" fmla="*/ 44528 w 44364"/>
                <a:gd name="connsiteY1" fmla="*/ 170046 h 169988"/>
              </a:gdLst>
              <a:ahLst/>
              <a:cxnLst>
                <a:cxn ang="0">
                  <a:pos x="connsiteX0" y="connsiteY0"/>
                </a:cxn>
                <a:cxn ang="0">
                  <a:pos x="connsiteX1" y="connsiteY1"/>
                </a:cxn>
              </a:cxnLst>
              <a:rect l="l" t="t" r="r" b="b"/>
              <a:pathLst>
                <a:path w="44364" h="169988">
                  <a:moveTo>
                    <a:pt x="163" y="58"/>
                  </a:moveTo>
                  <a:lnTo>
                    <a:pt x="44528" y="170046"/>
                  </a:lnTo>
                </a:path>
              </a:pathLst>
            </a:custGeom>
            <a:noFill/>
            <a:ln w="11445" cap="flat">
              <a:solidFill>
                <a:srgbClr val="A5A5A5"/>
              </a:solid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FF2B4613-81D4-1E81-9CB2-3E51D2162976}"/>
                </a:ext>
              </a:extLst>
            </p:cNvPr>
            <p:cNvSpPr/>
            <p:nvPr/>
          </p:nvSpPr>
          <p:spPr>
            <a:xfrm>
              <a:off x="7814177" y="1087438"/>
              <a:ext cx="208016" cy="11834"/>
            </a:xfrm>
            <a:custGeom>
              <a:avLst/>
              <a:gdLst>
                <a:gd name="connsiteX0" fmla="*/ 207317 w 208016"/>
                <a:gd name="connsiteY0" fmla="*/ -460 h 11834"/>
                <a:gd name="connsiteX1" fmla="*/ -700 w 208016"/>
                <a:gd name="connsiteY1" fmla="*/ 11374 h 11834"/>
              </a:gdLst>
              <a:ahLst/>
              <a:cxnLst>
                <a:cxn ang="0">
                  <a:pos x="connsiteX0" y="connsiteY0"/>
                </a:cxn>
                <a:cxn ang="0">
                  <a:pos x="connsiteX1" y="connsiteY1"/>
                </a:cxn>
              </a:cxnLst>
              <a:rect l="l" t="t" r="r" b="b"/>
              <a:pathLst>
                <a:path w="208016" h="11834">
                  <a:moveTo>
                    <a:pt x="207317" y="-460"/>
                  </a:moveTo>
                  <a:lnTo>
                    <a:pt x="-700" y="11374"/>
                  </a:lnTo>
                </a:path>
              </a:pathLst>
            </a:custGeom>
            <a:noFill/>
            <a:ln w="11445" cap="flat">
              <a:solidFill>
                <a:srgbClr val="A5A5A5"/>
              </a:solid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BA6A9242-907E-0DDB-3692-277DE7B86161}"/>
                </a:ext>
              </a:extLst>
            </p:cNvPr>
            <p:cNvSpPr/>
            <p:nvPr/>
          </p:nvSpPr>
          <p:spPr>
            <a:xfrm rot="17856066" flipV="1">
              <a:off x="7698681" y="880435"/>
              <a:ext cx="165279" cy="11006"/>
            </a:xfrm>
            <a:custGeom>
              <a:avLst/>
              <a:gdLst>
                <a:gd name="connsiteX0" fmla="*/ 126 w 165279"/>
                <a:gd name="connsiteY0" fmla="*/ 72 h 11006"/>
                <a:gd name="connsiteX1" fmla="*/ 165406 w 165279"/>
                <a:gd name="connsiteY1" fmla="*/ 11079 h 11006"/>
              </a:gdLst>
              <a:ahLst/>
              <a:cxnLst>
                <a:cxn ang="0">
                  <a:pos x="connsiteX0" y="connsiteY0"/>
                </a:cxn>
                <a:cxn ang="0">
                  <a:pos x="connsiteX1" y="connsiteY1"/>
                </a:cxn>
              </a:cxnLst>
              <a:rect l="l" t="t" r="r" b="b"/>
              <a:pathLst>
                <a:path w="165279" h="11006">
                  <a:moveTo>
                    <a:pt x="126" y="72"/>
                  </a:moveTo>
                  <a:lnTo>
                    <a:pt x="165406" y="11079"/>
                  </a:lnTo>
                </a:path>
              </a:pathLst>
            </a:custGeom>
            <a:noFill/>
            <a:ln w="11445" cap="flat">
              <a:solidFill>
                <a:srgbClr val="A5A5A5"/>
              </a:solid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82E08C7B-5744-F955-DD99-2DE55E0AE6D2}"/>
                </a:ext>
              </a:extLst>
            </p:cNvPr>
            <p:cNvSpPr/>
            <p:nvPr/>
          </p:nvSpPr>
          <p:spPr>
            <a:xfrm>
              <a:off x="7905993" y="872536"/>
              <a:ext cx="122214" cy="107527"/>
            </a:xfrm>
            <a:custGeom>
              <a:avLst/>
              <a:gdLst>
                <a:gd name="connsiteX0" fmla="*/ -713 w 122214"/>
                <a:gd name="connsiteY0" fmla="*/ 107110 h 107527"/>
                <a:gd name="connsiteX1" fmla="*/ 121502 w 122214"/>
                <a:gd name="connsiteY1" fmla="*/ -417 h 107527"/>
              </a:gdLst>
              <a:ahLst/>
              <a:cxnLst>
                <a:cxn ang="0">
                  <a:pos x="connsiteX0" y="connsiteY0"/>
                </a:cxn>
                <a:cxn ang="0">
                  <a:pos x="connsiteX1" y="connsiteY1"/>
                </a:cxn>
              </a:cxnLst>
              <a:rect l="l" t="t" r="r" b="b"/>
              <a:pathLst>
                <a:path w="122214" h="107527">
                  <a:moveTo>
                    <a:pt x="-713" y="107110"/>
                  </a:moveTo>
                  <a:lnTo>
                    <a:pt x="121502" y="-417"/>
                  </a:lnTo>
                </a:path>
              </a:pathLst>
            </a:custGeom>
            <a:noFill/>
            <a:ln w="11445" cap="flat">
              <a:solidFill>
                <a:srgbClr val="A5A5A5"/>
              </a:solid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4A2F5B4F-EF84-B99E-19DA-6DAF97B1F933}"/>
                </a:ext>
              </a:extLst>
            </p:cNvPr>
            <p:cNvSpPr/>
            <p:nvPr/>
          </p:nvSpPr>
          <p:spPr>
            <a:xfrm>
              <a:off x="8021532" y="1088704"/>
              <a:ext cx="126192" cy="46680"/>
            </a:xfrm>
            <a:custGeom>
              <a:avLst/>
              <a:gdLst>
                <a:gd name="connsiteX0" fmla="*/ -743 w 126192"/>
                <a:gd name="connsiteY0" fmla="*/ -465 h 46680"/>
                <a:gd name="connsiteX1" fmla="*/ 125450 w 126192"/>
                <a:gd name="connsiteY1" fmla="*/ 46216 h 46680"/>
              </a:gdLst>
              <a:ahLst/>
              <a:cxnLst>
                <a:cxn ang="0">
                  <a:pos x="connsiteX0" y="connsiteY0"/>
                </a:cxn>
                <a:cxn ang="0">
                  <a:pos x="connsiteX1" y="connsiteY1"/>
                </a:cxn>
              </a:cxnLst>
              <a:rect l="l" t="t" r="r" b="b"/>
              <a:pathLst>
                <a:path w="126192" h="46680">
                  <a:moveTo>
                    <a:pt x="-743" y="-465"/>
                  </a:moveTo>
                  <a:lnTo>
                    <a:pt x="125450" y="46216"/>
                  </a:lnTo>
                </a:path>
              </a:pathLst>
            </a:custGeom>
            <a:noFill/>
            <a:ln w="11445" cap="flat">
              <a:solidFill>
                <a:srgbClr val="A5A5A5"/>
              </a:solid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53FAE7-E47E-BC76-E213-8C12F472DF35}"/>
                </a:ext>
              </a:extLst>
            </p:cNvPr>
            <p:cNvSpPr/>
            <p:nvPr/>
          </p:nvSpPr>
          <p:spPr>
            <a:xfrm>
              <a:off x="7740667" y="953173"/>
              <a:ext cx="138659" cy="27423"/>
            </a:xfrm>
            <a:custGeom>
              <a:avLst/>
              <a:gdLst>
                <a:gd name="connsiteX0" fmla="*/ -672 w 138659"/>
                <a:gd name="connsiteY0" fmla="*/ -428 h 27423"/>
                <a:gd name="connsiteX1" fmla="*/ 137987 w 138659"/>
                <a:gd name="connsiteY1" fmla="*/ 26996 h 27423"/>
              </a:gdLst>
              <a:ahLst/>
              <a:cxnLst>
                <a:cxn ang="0">
                  <a:pos x="connsiteX0" y="connsiteY0"/>
                </a:cxn>
                <a:cxn ang="0">
                  <a:pos x="connsiteX1" y="connsiteY1"/>
                </a:cxn>
              </a:cxnLst>
              <a:rect l="l" t="t" r="r" b="b"/>
              <a:pathLst>
                <a:path w="138659" h="27423">
                  <a:moveTo>
                    <a:pt x="-672" y="-428"/>
                  </a:moveTo>
                  <a:lnTo>
                    <a:pt x="137987" y="26996"/>
                  </a:lnTo>
                </a:path>
              </a:pathLst>
            </a:custGeom>
            <a:noFill/>
            <a:ln w="11445" cap="flat">
              <a:solidFill>
                <a:srgbClr val="A5A5A5"/>
              </a:solid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6C3669E3-7895-C172-591F-0D27C9B2D8C0}"/>
                </a:ext>
              </a:extLst>
            </p:cNvPr>
            <p:cNvSpPr/>
            <p:nvPr/>
          </p:nvSpPr>
          <p:spPr>
            <a:xfrm rot="7056065" flipV="1">
              <a:off x="7737593" y="965396"/>
              <a:ext cx="92613" cy="125203"/>
            </a:xfrm>
            <a:custGeom>
              <a:avLst/>
              <a:gdLst>
                <a:gd name="connsiteX0" fmla="*/ 139 w 92613"/>
                <a:gd name="connsiteY0" fmla="*/ 65 h 125203"/>
                <a:gd name="connsiteX1" fmla="*/ 92752 w 92613"/>
                <a:gd name="connsiteY1" fmla="*/ 125269 h 125203"/>
              </a:gdLst>
              <a:ahLst/>
              <a:cxnLst>
                <a:cxn ang="0">
                  <a:pos x="connsiteX0" y="connsiteY0"/>
                </a:cxn>
                <a:cxn ang="0">
                  <a:pos x="connsiteX1" y="connsiteY1"/>
                </a:cxn>
              </a:cxnLst>
              <a:rect l="l" t="t" r="r" b="b"/>
              <a:pathLst>
                <a:path w="92613" h="125203">
                  <a:moveTo>
                    <a:pt x="139" y="65"/>
                  </a:moveTo>
                  <a:lnTo>
                    <a:pt x="92752" y="125269"/>
                  </a:lnTo>
                </a:path>
              </a:pathLst>
            </a:custGeom>
            <a:noFill/>
            <a:ln w="11445" cap="flat">
              <a:solidFill>
                <a:srgbClr val="A5A5A5"/>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742D5E56-DF07-7318-7575-6DCBDBFADA30}"/>
                </a:ext>
              </a:extLst>
            </p:cNvPr>
            <p:cNvSpPr/>
            <p:nvPr/>
          </p:nvSpPr>
          <p:spPr>
            <a:xfrm rot="7056065" flipV="1">
              <a:off x="7690748" y="484582"/>
              <a:ext cx="123125" cy="117201"/>
            </a:xfrm>
            <a:custGeom>
              <a:avLst/>
              <a:gdLst>
                <a:gd name="connsiteX0" fmla="*/ 1772 w 123125"/>
                <a:gd name="connsiteY0" fmla="*/ 59039 h 117201"/>
                <a:gd name="connsiteX1" fmla="*/ 61956 w 123125"/>
                <a:gd name="connsiteY1" fmla="*/ 922 h 117201"/>
                <a:gd name="connsiteX2" fmla="*/ 122141 w 123125"/>
                <a:gd name="connsiteY2" fmla="*/ 59039 h 117201"/>
                <a:gd name="connsiteX3" fmla="*/ 61956 w 123125"/>
                <a:gd name="connsiteY3" fmla="*/ 117156 h 117201"/>
                <a:gd name="connsiteX4" fmla="*/ 1772 w 123125"/>
                <a:gd name="connsiteY4" fmla="*/ 59039 h 11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25" h="117201">
                  <a:moveTo>
                    <a:pt x="1772" y="59039"/>
                  </a:moveTo>
                  <a:cubicBezTo>
                    <a:pt x="-8164" y="27524"/>
                    <a:pt x="28918" y="8104"/>
                    <a:pt x="61956" y="922"/>
                  </a:cubicBezTo>
                  <a:cubicBezTo>
                    <a:pt x="99945" y="-6200"/>
                    <a:pt x="122232" y="30426"/>
                    <a:pt x="122141" y="59039"/>
                  </a:cubicBezTo>
                  <a:cubicBezTo>
                    <a:pt x="129961" y="90216"/>
                    <a:pt x="95227" y="118804"/>
                    <a:pt x="61956" y="117156"/>
                  </a:cubicBezTo>
                  <a:cubicBezTo>
                    <a:pt x="33452" y="114155"/>
                    <a:pt x="991" y="97468"/>
                    <a:pt x="1772" y="59039"/>
                  </a:cubicBezTo>
                  <a:close/>
                </a:path>
              </a:pathLst>
            </a:custGeom>
            <a:solidFill>
              <a:srgbClr val="A5A5A5"/>
            </a:solidFill>
            <a:ln w="286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1A7E1F1D-7825-90F9-130E-AAEBDB991E46}"/>
                </a:ext>
              </a:extLst>
            </p:cNvPr>
            <p:cNvSpPr/>
            <p:nvPr/>
          </p:nvSpPr>
          <p:spPr>
            <a:xfrm rot="7056065" flipV="1">
              <a:off x="7692367" y="485262"/>
              <a:ext cx="121098" cy="117026"/>
            </a:xfrm>
            <a:custGeom>
              <a:avLst/>
              <a:gdLst>
                <a:gd name="connsiteX0" fmla="*/ 514 w 121098"/>
                <a:gd name="connsiteY0" fmla="*/ 58139 h 117026"/>
                <a:gd name="connsiteX1" fmla="*/ 60699 w 121098"/>
                <a:gd name="connsiteY1" fmla="*/ 22 h 117026"/>
                <a:gd name="connsiteX2" fmla="*/ 120883 w 121098"/>
                <a:gd name="connsiteY2" fmla="*/ 58139 h 117026"/>
                <a:gd name="connsiteX3" fmla="*/ 60699 w 121098"/>
                <a:gd name="connsiteY3" fmla="*/ 116256 h 117026"/>
                <a:gd name="connsiteX4" fmla="*/ 514 w 121098"/>
                <a:gd name="connsiteY4" fmla="*/ 58139 h 117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8" h="117026">
                  <a:moveTo>
                    <a:pt x="514" y="58139"/>
                  </a:moveTo>
                  <a:cubicBezTo>
                    <a:pt x="5427" y="24892"/>
                    <a:pt x="25326" y="1600"/>
                    <a:pt x="60699" y="22"/>
                  </a:cubicBezTo>
                  <a:cubicBezTo>
                    <a:pt x="98129" y="639"/>
                    <a:pt x="124588" y="26033"/>
                    <a:pt x="120883" y="58139"/>
                  </a:cubicBezTo>
                  <a:cubicBezTo>
                    <a:pt x="123327" y="86243"/>
                    <a:pt x="101585" y="110274"/>
                    <a:pt x="60699" y="116256"/>
                  </a:cubicBezTo>
                  <a:cubicBezTo>
                    <a:pt x="31054" y="123238"/>
                    <a:pt x="-3922" y="82438"/>
                    <a:pt x="514" y="58139"/>
                  </a:cubicBezTo>
                  <a:close/>
                </a:path>
              </a:pathLst>
            </a:custGeom>
            <a:noFill/>
            <a:ln w="7630" cap="flat">
              <a:solidFill>
                <a:srgbClr val="787878"/>
              </a:solid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6CAE2E5A-0053-A974-ACAD-91B8374B09B1}"/>
                </a:ext>
              </a:extLst>
            </p:cNvPr>
            <p:cNvSpPr/>
            <p:nvPr/>
          </p:nvSpPr>
          <p:spPr>
            <a:xfrm rot="7056065" flipV="1">
              <a:off x="7973715" y="1042919"/>
              <a:ext cx="87081" cy="83164"/>
            </a:xfrm>
            <a:custGeom>
              <a:avLst/>
              <a:gdLst>
                <a:gd name="connsiteX0" fmla="*/ 1082 w 87081"/>
                <a:gd name="connsiteY0" fmla="*/ 41568 h 83164"/>
                <a:gd name="connsiteX1" fmla="*/ 44049 w 87081"/>
                <a:gd name="connsiteY1" fmla="*/ 78 h 83164"/>
                <a:gd name="connsiteX2" fmla="*/ 87015 w 87081"/>
                <a:gd name="connsiteY2" fmla="*/ 41568 h 83164"/>
                <a:gd name="connsiteX3" fmla="*/ 44049 w 87081"/>
                <a:gd name="connsiteY3" fmla="*/ 83058 h 83164"/>
                <a:gd name="connsiteX4" fmla="*/ 1082 w 87081"/>
                <a:gd name="connsiteY4" fmla="*/ 41568 h 83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1" h="83164">
                  <a:moveTo>
                    <a:pt x="1082" y="41568"/>
                  </a:moveTo>
                  <a:cubicBezTo>
                    <a:pt x="-5353" y="16066"/>
                    <a:pt x="23320" y="2986"/>
                    <a:pt x="44049" y="78"/>
                  </a:cubicBezTo>
                  <a:cubicBezTo>
                    <a:pt x="70591" y="1489"/>
                    <a:pt x="89557" y="20570"/>
                    <a:pt x="87015" y="41568"/>
                  </a:cubicBezTo>
                  <a:cubicBezTo>
                    <a:pt x="89295" y="64057"/>
                    <a:pt x="68326" y="85137"/>
                    <a:pt x="44049" y="83058"/>
                  </a:cubicBezTo>
                  <a:cubicBezTo>
                    <a:pt x="18315" y="85329"/>
                    <a:pt x="2155" y="66354"/>
                    <a:pt x="1082" y="41568"/>
                  </a:cubicBezTo>
                  <a:close/>
                </a:path>
              </a:pathLst>
            </a:custGeom>
            <a:solidFill>
              <a:srgbClr val="A5A5A5"/>
            </a:solidFill>
            <a:ln w="286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BEF9F4F8-AE33-3FFE-6127-E7BEEC4E2766}"/>
                </a:ext>
              </a:extLst>
            </p:cNvPr>
            <p:cNvSpPr/>
            <p:nvPr/>
          </p:nvSpPr>
          <p:spPr>
            <a:xfrm rot="7056065" flipV="1">
              <a:off x="7974192" y="1042867"/>
              <a:ext cx="86454" cy="83632"/>
            </a:xfrm>
            <a:custGeom>
              <a:avLst/>
              <a:gdLst>
                <a:gd name="connsiteX0" fmla="*/ 683 w 86454"/>
                <a:gd name="connsiteY0" fmla="*/ 41572 h 83632"/>
                <a:gd name="connsiteX1" fmla="*/ 43650 w 86454"/>
                <a:gd name="connsiteY1" fmla="*/ 82 h 83632"/>
                <a:gd name="connsiteX2" fmla="*/ 86616 w 86454"/>
                <a:gd name="connsiteY2" fmla="*/ 41572 h 83632"/>
                <a:gd name="connsiteX3" fmla="*/ 43650 w 86454"/>
                <a:gd name="connsiteY3" fmla="*/ 83062 h 83632"/>
                <a:gd name="connsiteX4" fmla="*/ 683 w 86454"/>
                <a:gd name="connsiteY4" fmla="*/ 41572 h 8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54" h="83632">
                  <a:moveTo>
                    <a:pt x="683" y="41572"/>
                  </a:moveTo>
                  <a:cubicBezTo>
                    <a:pt x="-3681" y="20607"/>
                    <a:pt x="20086" y="5707"/>
                    <a:pt x="43650" y="82"/>
                  </a:cubicBezTo>
                  <a:cubicBezTo>
                    <a:pt x="68369" y="-288"/>
                    <a:pt x="85392" y="23017"/>
                    <a:pt x="86616" y="41572"/>
                  </a:cubicBezTo>
                  <a:cubicBezTo>
                    <a:pt x="85252" y="64179"/>
                    <a:pt x="70780" y="87961"/>
                    <a:pt x="43650" y="83062"/>
                  </a:cubicBezTo>
                  <a:cubicBezTo>
                    <a:pt x="18921" y="78978"/>
                    <a:pt x="995" y="66238"/>
                    <a:pt x="683" y="41572"/>
                  </a:cubicBezTo>
                  <a:close/>
                </a:path>
              </a:pathLst>
            </a:custGeom>
            <a:noFill/>
            <a:ln w="7630" cap="flat">
              <a:solidFill>
                <a:srgbClr val="787878"/>
              </a:solid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47012A50-3A44-86D4-2155-5FD28BD6D19D}"/>
                </a:ext>
              </a:extLst>
            </p:cNvPr>
            <p:cNvSpPr/>
            <p:nvPr/>
          </p:nvSpPr>
          <p:spPr>
            <a:xfrm rot="7056065" flipV="1">
              <a:off x="8091909" y="581037"/>
              <a:ext cx="54541" cy="52253"/>
            </a:xfrm>
            <a:custGeom>
              <a:avLst/>
              <a:gdLst>
                <a:gd name="connsiteX0" fmla="*/ 637 w 54541"/>
                <a:gd name="connsiteY0" fmla="*/ 26150 h 52253"/>
                <a:gd name="connsiteX1" fmla="*/ 27677 w 54541"/>
                <a:gd name="connsiteY1" fmla="*/ 39 h 52253"/>
                <a:gd name="connsiteX2" fmla="*/ 54718 w 54541"/>
                <a:gd name="connsiteY2" fmla="*/ 26150 h 52253"/>
                <a:gd name="connsiteX3" fmla="*/ 27677 w 54541"/>
                <a:gd name="connsiteY3" fmla="*/ 52262 h 52253"/>
                <a:gd name="connsiteX4" fmla="*/ 637 w 54541"/>
                <a:gd name="connsiteY4" fmla="*/ 26150 h 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41" h="52253">
                  <a:moveTo>
                    <a:pt x="637" y="26150"/>
                  </a:moveTo>
                  <a:cubicBezTo>
                    <a:pt x="2744" y="10471"/>
                    <a:pt x="14800" y="446"/>
                    <a:pt x="27677" y="39"/>
                  </a:cubicBezTo>
                  <a:cubicBezTo>
                    <a:pt x="45730" y="854"/>
                    <a:pt x="53915" y="10390"/>
                    <a:pt x="54718" y="26150"/>
                  </a:cubicBezTo>
                  <a:cubicBezTo>
                    <a:pt x="54717" y="39424"/>
                    <a:pt x="42642" y="53029"/>
                    <a:pt x="27677" y="52262"/>
                  </a:cubicBezTo>
                  <a:cubicBezTo>
                    <a:pt x="11163" y="52279"/>
                    <a:pt x="-2540" y="41997"/>
                    <a:pt x="637" y="26150"/>
                  </a:cubicBezTo>
                  <a:close/>
                </a:path>
              </a:pathLst>
            </a:custGeom>
            <a:solidFill>
              <a:srgbClr val="A5A5A5"/>
            </a:solidFill>
            <a:ln w="286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9AC73220-EF19-B0B9-1C7E-9B38CAF07A75}"/>
                </a:ext>
              </a:extLst>
            </p:cNvPr>
            <p:cNvSpPr/>
            <p:nvPr/>
          </p:nvSpPr>
          <p:spPr>
            <a:xfrm rot="7056065" flipV="1">
              <a:off x="8091994" y="581129"/>
              <a:ext cx="54303" cy="52300"/>
            </a:xfrm>
            <a:custGeom>
              <a:avLst/>
              <a:gdLst>
                <a:gd name="connsiteX0" fmla="*/ 399 w 54303"/>
                <a:gd name="connsiteY0" fmla="*/ 26150 h 52300"/>
                <a:gd name="connsiteX1" fmla="*/ 27439 w 54303"/>
                <a:gd name="connsiteY1" fmla="*/ 39 h 52300"/>
                <a:gd name="connsiteX2" fmla="*/ 54480 w 54303"/>
                <a:gd name="connsiteY2" fmla="*/ 26150 h 52300"/>
                <a:gd name="connsiteX3" fmla="*/ 27439 w 54303"/>
                <a:gd name="connsiteY3" fmla="*/ 52262 h 52300"/>
                <a:gd name="connsiteX4" fmla="*/ 399 w 54303"/>
                <a:gd name="connsiteY4" fmla="*/ 26150 h 5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03" h="52300">
                  <a:moveTo>
                    <a:pt x="399" y="26150"/>
                  </a:moveTo>
                  <a:cubicBezTo>
                    <a:pt x="-1735" y="11777"/>
                    <a:pt x="11767" y="285"/>
                    <a:pt x="27439" y="39"/>
                  </a:cubicBezTo>
                  <a:cubicBezTo>
                    <a:pt x="40505" y="1041"/>
                    <a:pt x="51555" y="9417"/>
                    <a:pt x="54480" y="26150"/>
                  </a:cubicBezTo>
                  <a:cubicBezTo>
                    <a:pt x="53766" y="40214"/>
                    <a:pt x="38594" y="53482"/>
                    <a:pt x="27439" y="52262"/>
                  </a:cubicBezTo>
                  <a:cubicBezTo>
                    <a:pt x="14658" y="53154"/>
                    <a:pt x="-24" y="40553"/>
                    <a:pt x="399" y="26150"/>
                  </a:cubicBezTo>
                  <a:close/>
                </a:path>
              </a:pathLst>
            </a:custGeom>
            <a:noFill/>
            <a:ln w="7630" cap="flat">
              <a:solidFill>
                <a:srgbClr val="787878"/>
              </a:solid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E73BE1F8-EEB0-241C-85D7-2F8302FB236F}"/>
                </a:ext>
              </a:extLst>
            </p:cNvPr>
            <p:cNvSpPr/>
            <p:nvPr/>
          </p:nvSpPr>
          <p:spPr>
            <a:xfrm rot="7056065" flipV="1">
              <a:off x="7908171" y="90832"/>
              <a:ext cx="54716" cy="52579"/>
            </a:xfrm>
            <a:custGeom>
              <a:avLst/>
              <a:gdLst>
                <a:gd name="connsiteX0" fmla="*/ 796 w 54716"/>
                <a:gd name="connsiteY0" fmla="*/ 26105 h 52579"/>
                <a:gd name="connsiteX1" fmla="*/ 27836 w 54716"/>
                <a:gd name="connsiteY1" fmla="*/ -6 h 52579"/>
                <a:gd name="connsiteX2" fmla="*/ 54876 w 54716"/>
                <a:gd name="connsiteY2" fmla="*/ 26105 h 52579"/>
                <a:gd name="connsiteX3" fmla="*/ 27836 w 54716"/>
                <a:gd name="connsiteY3" fmla="*/ 52216 h 52579"/>
                <a:gd name="connsiteX4" fmla="*/ 796 w 54716"/>
                <a:gd name="connsiteY4" fmla="*/ 26105 h 5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6" h="52579">
                  <a:moveTo>
                    <a:pt x="796" y="26105"/>
                  </a:moveTo>
                  <a:cubicBezTo>
                    <a:pt x="-3353" y="12607"/>
                    <a:pt x="13600" y="1381"/>
                    <a:pt x="27836" y="-6"/>
                  </a:cubicBezTo>
                  <a:cubicBezTo>
                    <a:pt x="43052" y="783"/>
                    <a:pt x="53708" y="10422"/>
                    <a:pt x="54876" y="26105"/>
                  </a:cubicBezTo>
                  <a:cubicBezTo>
                    <a:pt x="53492" y="39707"/>
                    <a:pt x="41704" y="55127"/>
                    <a:pt x="27836" y="52216"/>
                  </a:cubicBezTo>
                  <a:cubicBezTo>
                    <a:pt x="15752" y="50352"/>
                    <a:pt x="1383" y="42910"/>
                    <a:pt x="796" y="26105"/>
                  </a:cubicBezTo>
                  <a:close/>
                </a:path>
              </a:pathLst>
            </a:custGeom>
            <a:solidFill>
              <a:srgbClr val="A5A5A5"/>
            </a:solidFill>
            <a:ln w="286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946CF00E-D720-0724-B858-460A63B5A1FE}"/>
                </a:ext>
              </a:extLst>
            </p:cNvPr>
            <p:cNvSpPr/>
            <p:nvPr/>
          </p:nvSpPr>
          <p:spPr>
            <a:xfrm rot="7056065" flipV="1">
              <a:off x="7908226" y="91104"/>
              <a:ext cx="54173" cy="52621"/>
            </a:xfrm>
            <a:custGeom>
              <a:avLst/>
              <a:gdLst>
                <a:gd name="connsiteX0" fmla="*/ 164 w 54173"/>
                <a:gd name="connsiteY0" fmla="*/ 26182 h 52621"/>
                <a:gd name="connsiteX1" fmla="*/ 27204 w 54173"/>
                <a:gd name="connsiteY1" fmla="*/ 71 h 52621"/>
                <a:gd name="connsiteX2" fmla="*/ 54245 w 54173"/>
                <a:gd name="connsiteY2" fmla="*/ 26182 h 52621"/>
                <a:gd name="connsiteX3" fmla="*/ 27204 w 54173"/>
                <a:gd name="connsiteY3" fmla="*/ 52294 h 52621"/>
                <a:gd name="connsiteX4" fmla="*/ 164 w 54173"/>
                <a:gd name="connsiteY4" fmla="*/ 26182 h 52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3" h="52621">
                  <a:moveTo>
                    <a:pt x="164" y="26182"/>
                  </a:moveTo>
                  <a:cubicBezTo>
                    <a:pt x="-132" y="7679"/>
                    <a:pt x="12777" y="-924"/>
                    <a:pt x="27204" y="71"/>
                  </a:cubicBezTo>
                  <a:cubicBezTo>
                    <a:pt x="39221" y="-736"/>
                    <a:pt x="53502" y="12111"/>
                    <a:pt x="54245" y="26182"/>
                  </a:cubicBezTo>
                  <a:cubicBezTo>
                    <a:pt x="55563" y="43418"/>
                    <a:pt x="41832" y="52510"/>
                    <a:pt x="27204" y="52294"/>
                  </a:cubicBezTo>
                  <a:cubicBezTo>
                    <a:pt x="11522" y="55021"/>
                    <a:pt x="3369" y="39865"/>
                    <a:pt x="164" y="26182"/>
                  </a:cubicBezTo>
                  <a:close/>
                </a:path>
              </a:pathLst>
            </a:custGeom>
            <a:noFill/>
            <a:ln w="7630" cap="flat">
              <a:solidFill>
                <a:srgbClr val="787878"/>
              </a:solid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C5FB0528-C17A-FDC7-3A8D-78A199B13F5C}"/>
                </a:ext>
              </a:extLst>
            </p:cNvPr>
            <p:cNvSpPr/>
            <p:nvPr/>
          </p:nvSpPr>
          <p:spPr>
            <a:xfrm rot="7056065" flipV="1">
              <a:off x="7622979" y="354689"/>
              <a:ext cx="54112" cy="52302"/>
            </a:xfrm>
            <a:custGeom>
              <a:avLst/>
              <a:gdLst>
                <a:gd name="connsiteX0" fmla="*/ 133 w 54112"/>
                <a:gd name="connsiteY0" fmla="*/ 26129 h 52302"/>
                <a:gd name="connsiteX1" fmla="*/ 27173 w 54112"/>
                <a:gd name="connsiteY1" fmla="*/ 18 h 52302"/>
                <a:gd name="connsiteX2" fmla="*/ 54213 w 54112"/>
                <a:gd name="connsiteY2" fmla="*/ 26129 h 52302"/>
                <a:gd name="connsiteX3" fmla="*/ 27173 w 54112"/>
                <a:gd name="connsiteY3" fmla="*/ 52241 h 52302"/>
                <a:gd name="connsiteX4" fmla="*/ 133 w 54112"/>
                <a:gd name="connsiteY4" fmla="*/ 26129 h 52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2" h="52302">
                  <a:moveTo>
                    <a:pt x="133" y="26129"/>
                  </a:moveTo>
                  <a:cubicBezTo>
                    <a:pt x="3142" y="8982"/>
                    <a:pt x="10371" y="2044"/>
                    <a:pt x="27173" y="18"/>
                  </a:cubicBezTo>
                  <a:cubicBezTo>
                    <a:pt x="43632" y="956"/>
                    <a:pt x="53730" y="11801"/>
                    <a:pt x="54213" y="26129"/>
                  </a:cubicBezTo>
                  <a:cubicBezTo>
                    <a:pt x="54949" y="37663"/>
                    <a:pt x="43135" y="51999"/>
                    <a:pt x="27173" y="52241"/>
                  </a:cubicBezTo>
                  <a:cubicBezTo>
                    <a:pt x="11743" y="53452"/>
                    <a:pt x="932" y="40679"/>
                    <a:pt x="133" y="26129"/>
                  </a:cubicBezTo>
                  <a:close/>
                </a:path>
              </a:pathLst>
            </a:custGeom>
            <a:solidFill>
              <a:srgbClr val="A5A5A5"/>
            </a:solidFill>
            <a:ln w="286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6AFA4CFA-8960-3F53-4380-276A0C1BBCC9}"/>
                </a:ext>
              </a:extLst>
            </p:cNvPr>
            <p:cNvSpPr/>
            <p:nvPr/>
          </p:nvSpPr>
          <p:spPr>
            <a:xfrm rot="7056065" flipV="1">
              <a:off x="7622718" y="354197"/>
              <a:ext cx="54848" cy="53066"/>
            </a:xfrm>
            <a:custGeom>
              <a:avLst/>
              <a:gdLst>
                <a:gd name="connsiteX0" fmla="*/ 647 w 54848"/>
                <a:gd name="connsiteY0" fmla="*/ 26467 h 53066"/>
                <a:gd name="connsiteX1" fmla="*/ 27688 w 54848"/>
                <a:gd name="connsiteY1" fmla="*/ 356 h 53066"/>
                <a:gd name="connsiteX2" fmla="*/ 54728 w 54848"/>
                <a:gd name="connsiteY2" fmla="*/ 26467 h 53066"/>
                <a:gd name="connsiteX3" fmla="*/ 27688 w 54848"/>
                <a:gd name="connsiteY3" fmla="*/ 52579 h 53066"/>
                <a:gd name="connsiteX4" fmla="*/ 647 w 54848"/>
                <a:gd name="connsiteY4" fmla="*/ 26467 h 53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8" h="53066">
                  <a:moveTo>
                    <a:pt x="647" y="26467"/>
                  </a:moveTo>
                  <a:cubicBezTo>
                    <a:pt x="-2800" y="9387"/>
                    <a:pt x="11617" y="4023"/>
                    <a:pt x="27688" y="356"/>
                  </a:cubicBezTo>
                  <a:cubicBezTo>
                    <a:pt x="44761" y="-2145"/>
                    <a:pt x="56909" y="9498"/>
                    <a:pt x="54728" y="26467"/>
                  </a:cubicBezTo>
                  <a:cubicBezTo>
                    <a:pt x="56643" y="41056"/>
                    <a:pt x="40929" y="56047"/>
                    <a:pt x="27688" y="52579"/>
                  </a:cubicBezTo>
                  <a:cubicBezTo>
                    <a:pt x="8628" y="52804"/>
                    <a:pt x="361" y="40058"/>
                    <a:pt x="647" y="26467"/>
                  </a:cubicBezTo>
                  <a:close/>
                </a:path>
              </a:pathLst>
            </a:custGeom>
            <a:noFill/>
            <a:ln w="7630" cap="flat">
              <a:solidFill>
                <a:srgbClr val="787878"/>
              </a:solid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E078A0F2-36F0-53E3-DCA4-D7E4EDAC10F2}"/>
                </a:ext>
              </a:extLst>
            </p:cNvPr>
            <p:cNvSpPr/>
            <p:nvPr/>
          </p:nvSpPr>
          <p:spPr>
            <a:xfrm rot="7056065" flipV="1">
              <a:off x="7753134" y="331114"/>
              <a:ext cx="54157" cy="52373"/>
            </a:xfrm>
            <a:custGeom>
              <a:avLst/>
              <a:gdLst>
                <a:gd name="connsiteX0" fmla="*/ 222 w 54157"/>
                <a:gd name="connsiteY0" fmla="*/ 26279 h 52373"/>
                <a:gd name="connsiteX1" fmla="*/ 27262 w 54157"/>
                <a:gd name="connsiteY1" fmla="*/ 167 h 52373"/>
                <a:gd name="connsiteX2" fmla="*/ 54302 w 54157"/>
                <a:gd name="connsiteY2" fmla="*/ 26279 h 52373"/>
                <a:gd name="connsiteX3" fmla="*/ 27262 w 54157"/>
                <a:gd name="connsiteY3" fmla="*/ 52390 h 52373"/>
                <a:gd name="connsiteX4" fmla="*/ 222 w 54157"/>
                <a:gd name="connsiteY4" fmla="*/ 26279 h 5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57" h="52373">
                  <a:moveTo>
                    <a:pt x="222" y="26279"/>
                  </a:moveTo>
                  <a:cubicBezTo>
                    <a:pt x="-145" y="11850"/>
                    <a:pt x="13548" y="-1565"/>
                    <a:pt x="27262" y="167"/>
                  </a:cubicBezTo>
                  <a:cubicBezTo>
                    <a:pt x="38061" y="566"/>
                    <a:pt x="54060" y="7929"/>
                    <a:pt x="54302" y="26279"/>
                  </a:cubicBezTo>
                  <a:cubicBezTo>
                    <a:pt x="52489" y="39921"/>
                    <a:pt x="43894" y="49407"/>
                    <a:pt x="27262" y="52390"/>
                  </a:cubicBezTo>
                  <a:cubicBezTo>
                    <a:pt x="13545" y="50873"/>
                    <a:pt x="-1044" y="40690"/>
                    <a:pt x="222" y="26279"/>
                  </a:cubicBezTo>
                  <a:close/>
                </a:path>
              </a:pathLst>
            </a:custGeom>
            <a:solidFill>
              <a:srgbClr val="A5A5A5"/>
            </a:solidFill>
            <a:ln w="286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6C4789E8-F504-9A0C-E8F9-0AA6B46E90EA}"/>
                </a:ext>
              </a:extLst>
            </p:cNvPr>
            <p:cNvSpPr/>
            <p:nvPr/>
          </p:nvSpPr>
          <p:spPr>
            <a:xfrm rot="7056065" flipV="1">
              <a:off x="7752993" y="330888"/>
              <a:ext cx="54127" cy="52706"/>
            </a:xfrm>
            <a:custGeom>
              <a:avLst/>
              <a:gdLst>
                <a:gd name="connsiteX0" fmla="*/ 188 w 54127"/>
                <a:gd name="connsiteY0" fmla="*/ 26611 h 52706"/>
                <a:gd name="connsiteX1" fmla="*/ 27228 w 54127"/>
                <a:gd name="connsiteY1" fmla="*/ 500 h 52706"/>
                <a:gd name="connsiteX2" fmla="*/ 54268 w 54127"/>
                <a:gd name="connsiteY2" fmla="*/ 26611 h 52706"/>
                <a:gd name="connsiteX3" fmla="*/ 27228 w 54127"/>
                <a:gd name="connsiteY3" fmla="*/ 52723 h 52706"/>
                <a:gd name="connsiteX4" fmla="*/ 188 w 54127"/>
                <a:gd name="connsiteY4" fmla="*/ 26611 h 52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7" h="52706">
                  <a:moveTo>
                    <a:pt x="188" y="26611"/>
                  </a:moveTo>
                  <a:cubicBezTo>
                    <a:pt x="-543" y="12213"/>
                    <a:pt x="7988" y="-274"/>
                    <a:pt x="27228" y="500"/>
                  </a:cubicBezTo>
                  <a:cubicBezTo>
                    <a:pt x="41728" y="-3060"/>
                    <a:pt x="51443" y="13764"/>
                    <a:pt x="54268" y="26611"/>
                  </a:cubicBezTo>
                  <a:cubicBezTo>
                    <a:pt x="54548" y="38201"/>
                    <a:pt x="39879" y="49062"/>
                    <a:pt x="27228" y="52723"/>
                  </a:cubicBezTo>
                  <a:cubicBezTo>
                    <a:pt x="10206" y="50108"/>
                    <a:pt x="3542" y="42194"/>
                    <a:pt x="188" y="26611"/>
                  </a:cubicBezTo>
                  <a:close/>
                </a:path>
              </a:pathLst>
            </a:custGeom>
            <a:noFill/>
            <a:ln w="7630" cap="flat">
              <a:solidFill>
                <a:srgbClr val="787878"/>
              </a:solid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5BF16935-D232-E76F-9D90-67337654EFB2}"/>
                </a:ext>
              </a:extLst>
            </p:cNvPr>
            <p:cNvSpPr/>
            <p:nvPr/>
          </p:nvSpPr>
          <p:spPr>
            <a:xfrm rot="7056065" flipV="1">
              <a:off x="8062811" y="365764"/>
              <a:ext cx="54626" cy="52540"/>
            </a:xfrm>
            <a:custGeom>
              <a:avLst/>
              <a:gdLst>
                <a:gd name="connsiteX0" fmla="*/ 346 w 54626"/>
                <a:gd name="connsiteY0" fmla="*/ 26351 h 52540"/>
                <a:gd name="connsiteX1" fmla="*/ 27386 w 54626"/>
                <a:gd name="connsiteY1" fmla="*/ 240 h 52540"/>
                <a:gd name="connsiteX2" fmla="*/ 54426 w 54626"/>
                <a:gd name="connsiteY2" fmla="*/ 26351 h 52540"/>
                <a:gd name="connsiteX3" fmla="*/ 27386 w 54626"/>
                <a:gd name="connsiteY3" fmla="*/ 52462 h 52540"/>
                <a:gd name="connsiteX4" fmla="*/ 346 w 54626"/>
                <a:gd name="connsiteY4" fmla="*/ 26351 h 5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6" h="52540">
                  <a:moveTo>
                    <a:pt x="346" y="26351"/>
                  </a:moveTo>
                  <a:cubicBezTo>
                    <a:pt x="2056" y="11057"/>
                    <a:pt x="13233" y="-1383"/>
                    <a:pt x="27386" y="240"/>
                  </a:cubicBezTo>
                  <a:cubicBezTo>
                    <a:pt x="40147" y="-1974"/>
                    <a:pt x="53277" y="12895"/>
                    <a:pt x="54426" y="26351"/>
                  </a:cubicBezTo>
                  <a:cubicBezTo>
                    <a:pt x="57539" y="41991"/>
                    <a:pt x="40529" y="53754"/>
                    <a:pt x="27386" y="52462"/>
                  </a:cubicBezTo>
                  <a:cubicBezTo>
                    <a:pt x="12804" y="52046"/>
                    <a:pt x="-1571" y="39602"/>
                    <a:pt x="346" y="26351"/>
                  </a:cubicBezTo>
                  <a:close/>
                </a:path>
              </a:pathLst>
            </a:custGeom>
            <a:solidFill>
              <a:srgbClr val="A5A5A5"/>
            </a:solidFill>
            <a:ln w="286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8A52453C-816D-55C1-106C-F74A668AF635}"/>
                </a:ext>
              </a:extLst>
            </p:cNvPr>
            <p:cNvSpPr/>
            <p:nvPr/>
          </p:nvSpPr>
          <p:spPr>
            <a:xfrm rot="7056065" flipV="1">
              <a:off x="8063139" y="365769"/>
              <a:ext cx="54539" cy="52848"/>
            </a:xfrm>
            <a:custGeom>
              <a:avLst/>
              <a:gdLst>
                <a:gd name="connsiteX0" fmla="*/ 293 w 54539"/>
                <a:gd name="connsiteY0" fmla="*/ 26179 h 52848"/>
                <a:gd name="connsiteX1" fmla="*/ 27334 w 54539"/>
                <a:gd name="connsiteY1" fmla="*/ 67 h 52848"/>
                <a:gd name="connsiteX2" fmla="*/ 54374 w 54539"/>
                <a:gd name="connsiteY2" fmla="*/ 26179 h 52848"/>
                <a:gd name="connsiteX3" fmla="*/ 27334 w 54539"/>
                <a:gd name="connsiteY3" fmla="*/ 52290 h 52848"/>
                <a:gd name="connsiteX4" fmla="*/ 293 w 54539"/>
                <a:gd name="connsiteY4" fmla="*/ 26179 h 52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9" h="52848">
                  <a:moveTo>
                    <a:pt x="293" y="26179"/>
                  </a:moveTo>
                  <a:cubicBezTo>
                    <a:pt x="-1294" y="8784"/>
                    <a:pt x="13166" y="1075"/>
                    <a:pt x="27334" y="67"/>
                  </a:cubicBezTo>
                  <a:cubicBezTo>
                    <a:pt x="42183" y="-981"/>
                    <a:pt x="54249" y="15338"/>
                    <a:pt x="54374" y="26179"/>
                  </a:cubicBezTo>
                  <a:cubicBezTo>
                    <a:pt x="57214" y="39937"/>
                    <a:pt x="41687" y="56145"/>
                    <a:pt x="27334" y="52290"/>
                  </a:cubicBezTo>
                  <a:cubicBezTo>
                    <a:pt x="11104" y="51767"/>
                    <a:pt x="-716" y="37288"/>
                    <a:pt x="293" y="26179"/>
                  </a:cubicBezTo>
                  <a:close/>
                </a:path>
              </a:pathLst>
            </a:custGeom>
            <a:noFill/>
            <a:ln w="7630" cap="flat">
              <a:solidFill>
                <a:srgbClr val="787878"/>
              </a:solid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4D6E3591-85A6-DD2E-0483-9B16E3C1F770}"/>
                </a:ext>
              </a:extLst>
            </p:cNvPr>
            <p:cNvSpPr/>
            <p:nvPr/>
          </p:nvSpPr>
          <p:spPr>
            <a:xfrm rot="7056065" flipV="1">
              <a:off x="7999311" y="849350"/>
              <a:ext cx="54160" cy="53166"/>
            </a:xfrm>
            <a:custGeom>
              <a:avLst/>
              <a:gdLst>
                <a:gd name="connsiteX0" fmla="*/ 168 w 54160"/>
                <a:gd name="connsiteY0" fmla="*/ 26728 h 53166"/>
                <a:gd name="connsiteX1" fmla="*/ 27208 w 54160"/>
                <a:gd name="connsiteY1" fmla="*/ 616 h 53166"/>
                <a:gd name="connsiteX2" fmla="*/ 54248 w 54160"/>
                <a:gd name="connsiteY2" fmla="*/ 26728 h 53166"/>
                <a:gd name="connsiteX3" fmla="*/ 27208 w 54160"/>
                <a:gd name="connsiteY3" fmla="*/ 52839 h 53166"/>
                <a:gd name="connsiteX4" fmla="*/ 168 w 54160"/>
                <a:gd name="connsiteY4" fmla="*/ 26728 h 5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 h="53166">
                  <a:moveTo>
                    <a:pt x="168" y="26728"/>
                  </a:moveTo>
                  <a:cubicBezTo>
                    <a:pt x="1973" y="8748"/>
                    <a:pt x="14373" y="-2632"/>
                    <a:pt x="27208" y="616"/>
                  </a:cubicBezTo>
                  <a:cubicBezTo>
                    <a:pt x="44399" y="68"/>
                    <a:pt x="55382" y="10391"/>
                    <a:pt x="54248" y="26728"/>
                  </a:cubicBezTo>
                  <a:cubicBezTo>
                    <a:pt x="54678" y="40994"/>
                    <a:pt x="38835" y="50573"/>
                    <a:pt x="27208" y="52839"/>
                  </a:cubicBezTo>
                  <a:cubicBezTo>
                    <a:pt x="12540" y="55939"/>
                    <a:pt x="1366" y="40023"/>
                    <a:pt x="168" y="26728"/>
                  </a:cubicBezTo>
                  <a:close/>
                </a:path>
              </a:pathLst>
            </a:custGeom>
            <a:solidFill>
              <a:srgbClr val="A5A5A5"/>
            </a:solidFill>
            <a:ln w="286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403B5F6E-951A-47EE-7EBD-1A2D86A5ABB6}"/>
                </a:ext>
              </a:extLst>
            </p:cNvPr>
            <p:cNvSpPr/>
            <p:nvPr/>
          </p:nvSpPr>
          <p:spPr>
            <a:xfrm rot="7056065" flipV="1">
              <a:off x="7999078" y="849986"/>
              <a:ext cx="54715" cy="52352"/>
            </a:xfrm>
            <a:custGeom>
              <a:avLst/>
              <a:gdLst>
                <a:gd name="connsiteX0" fmla="*/ 263 w 54715"/>
                <a:gd name="connsiteY0" fmla="*/ 26175 h 52352"/>
                <a:gd name="connsiteX1" fmla="*/ 27304 w 54715"/>
                <a:gd name="connsiteY1" fmla="*/ 64 h 52352"/>
                <a:gd name="connsiteX2" fmla="*/ 54344 w 54715"/>
                <a:gd name="connsiteY2" fmla="*/ 26175 h 52352"/>
                <a:gd name="connsiteX3" fmla="*/ 27304 w 54715"/>
                <a:gd name="connsiteY3" fmla="*/ 52286 h 52352"/>
                <a:gd name="connsiteX4" fmla="*/ 263 w 54715"/>
                <a:gd name="connsiteY4" fmla="*/ 26175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5" h="52352">
                  <a:moveTo>
                    <a:pt x="263" y="26175"/>
                  </a:moveTo>
                  <a:cubicBezTo>
                    <a:pt x="-1058" y="11413"/>
                    <a:pt x="11460" y="564"/>
                    <a:pt x="27304" y="64"/>
                  </a:cubicBezTo>
                  <a:cubicBezTo>
                    <a:pt x="41701" y="99"/>
                    <a:pt x="58081" y="11705"/>
                    <a:pt x="54344" y="26175"/>
                  </a:cubicBezTo>
                  <a:cubicBezTo>
                    <a:pt x="54954" y="40119"/>
                    <a:pt x="41245" y="49892"/>
                    <a:pt x="27304" y="52286"/>
                  </a:cubicBezTo>
                  <a:cubicBezTo>
                    <a:pt x="9952" y="53864"/>
                    <a:pt x="3881" y="40782"/>
                    <a:pt x="263" y="26175"/>
                  </a:cubicBezTo>
                  <a:close/>
                </a:path>
              </a:pathLst>
            </a:custGeom>
            <a:noFill/>
            <a:ln w="7630" cap="flat">
              <a:solidFill>
                <a:srgbClr val="787878"/>
              </a:solid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636F32CC-B82E-88E3-2378-F2CBF9443A2E}"/>
                </a:ext>
              </a:extLst>
            </p:cNvPr>
            <p:cNvSpPr/>
            <p:nvPr/>
          </p:nvSpPr>
          <p:spPr>
            <a:xfrm rot="7056065" flipV="1">
              <a:off x="7721366" y="930926"/>
              <a:ext cx="54870" cy="52664"/>
            </a:xfrm>
            <a:custGeom>
              <a:avLst/>
              <a:gdLst>
                <a:gd name="connsiteX0" fmla="*/ 378 w 54870"/>
                <a:gd name="connsiteY0" fmla="*/ 26624 h 52664"/>
                <a:gd name="connsiteX1" fmla="*/ 27419 w 54870"/>
                <a:gd name="connsiteY1" fmla="*/ 513 h 52664"/>
                <a:gd name="connsiteX2" fmla="*/ 54459 w 54870"/>
                <a:gd name="connsiteY2" fmla="*/ 26624 h 52664"/>
                <a:gd name="connsiteX3" fmla="*/ 27419 w 54870"/>
                <a:gd name="connsiteY3" fmla="*/ 52736 h 52664"/>
                <a:gd name="connsiteX4" fmla="*/ 378 w 54870"/>
                <a:gd name="connsiteY4" fmla="*/ 26624 h 5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0" h="52664">
                  <a:moveTo>
                    <a:pt x="378" y="26624"/>
                  </a:moveTo>
                  <a:cubicBezTo>
                    <a:pt x="2752" y="12557"/>
                    <a:pt x="16088" y="1789"/>
                    <a:pt x="27419" y="513"/>
                  </a:cubicBezTo>
                  <a:cubicBezTo>
                    <a:pt x="43481" y="-2618"/>
                    <a:pt x="55212" y="11411"/>
                    <a:pt x="54459" y="26624"/>
                  </a:cubicBezTo>
                  <a:cubicBezTo>
                    <a:pt x="58100" y="40540"/>
                    <a:pt x="43181" y="51271"/>
                    <a:pt x="27419" y="52736"/>
                  </a:cubicBezTo>
                  <a:cubicBezTo>
                    <a:pt x="14919" y="52811"/>
                    <a:pt x="-2063" y="44326"/>
                    <a:pt x="378" y="26624"/>
                  </a:cubicBezTo>
                  <a:close/>
                </a:path>
              </a:pathLst>
            </a:custGeom>
            <a:solidFill>
              <a:srgbClr val="A5A5A5"/>
            </a:solidFill>
            <a:ln w="286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17189EA2-20C6-1615-E456-59FD10807C95}"/>
                </a:ext>
              </a:extLst>
            </p:cNvPr>
            <p:cNvSpPr/>
            <p:nvPr/>
          </p:nvSpPr>
          <p:spPr>
            <a:xfrm rot="7056065" flipV="1">
              <a:off x="7722036" y="930829"/>
              <a:ext cx="54523" cy="52519"/>
            </a:xfrm>
            <a:custGeom>
              <a:avLst/>
              <a:gdLst>
                <a:gd name="connsiteX0" fmla="*/ 585 w 54523"/>
                <a:gd name="connsiteY0" fmla="*/ 26190 h 52519"/>
                <a:gd name="connsiteX1" fmla="*/ 27625 w 54523"/>
                <a:gd name="connsiteY1" fmla="*/ 79 h 52519"/>
                <a:gd name="connsiteX2" fmla="*/ 54666 w 54523"/>
                <a:gd name="connsiteY2" fmla="*/ 26190 h 52519"/>
                <a:gd name="connsiteX3" fmla="*/ 27625 w 54523"/>
                <a:gd name="connsiteY3" fmla="*/ 52301 h 52519"/>
                <a:gd name="connsiteX4" fmla="*/ 585 w 54523"/>
                <a:gd name="connsiteY4" fmla="*/ 26190 h 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23" h="52519">
                  <a:moveTo>
                    <a:pt x="585" y="26190"/>
                  </a:moveTo>
                  <a:cubicBezTo>
                    <a:pt x="-2956" y="13236"/>
                    <a:pt x="15525" y="-27"/>
                    <a:pt x="27625" y="79"/>
                  </a:cubicBezTo>
                  <a:cubicBezTo>
                    <a:pt x="42852" y="-258"/>
                    <a:pt x="54467" y="11268"/>
                    <a:pt x="54666" y="26190"/>
                  </a:cubicBezTo>
                  <a:cubicBezTo>
                    <a:pt x="52050" y="41685"/>
                    <a:pt x="44330" y="52524"/>
                    <a:pt x="27625" y="52301"/>
                  </a:cubicBezTo>
                  <a:cubicBezTo>
                    <a:pt x="15734" y="54739"/>
                    <a:pt x="-753" y="41426"/>
                    <a:pt x="585" y="26190"/>
                  </a:cubicBezTo>
                  <a:close/>
                </a:path>
              </a:pathLst>
            </a:custGeom>
            <a:noFill/>
            <a:ln w="7630" cap="flat">
              <a:solidFill>
                <a:srgbClr val="787878"/>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57105B21-2CB3-1155-B18D-1CE187DE3E77}"/>
                </a:ext>
              </a:extLst>
            </p:cNvPr>
            <p:cNvSpPr/>
            <p:nvPr/>
          </p:nvSpPr>
          <p:spPr>
            <a:xfrm rot="7056065" flipV="1">
              <a:off x="7787108" y="1073126"/>
              <a:ext cx="54122" cy="52405"/>
            </a:xfrm>
            <a:custGeom>
              <a:avLst/>
              <a:gdLst>
                <a:gd name="connsiteX0" fmla="*/ 148 w 54122"/>
                <a:gd name="connsiteY0" fmla="*/ 26262 h 52405"/>
                <a:gd name="connsiteX1" fmla="*/ 27188 w 54122"/>
                <a:gd name="connsiteY1" fmla="*/ 151 h 52405"/>
                <a:gd name="connsiteX2" fmla="*/ 54228 w 54122"/>
                <a:gd name="connsiteY2" fmla="*/ 26262 h 52405"/>
                <a:gd name="connsiteX3" fmla="*/ 27188 w 54122"/>
                <a:gd name="connsiteY3" fmla="*/ 52373 h 52405"/>
                <a:gd name="connsiteX4" fmla="*/ 148 w 54122"/>
                <a:gd name="connsiteY4" fmla="*/ 26262 h 5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2" h="52405">
                  <a:moveTo>
                    <a:pt x="148" y="26262"/>
                  </a:moveTo>
                  <a:cubicBezTo>
                    <a:pt x="511" y="11489"/>
                    <a:pt x="14098" y="-934"/>
                    <a:pt x="27188" y="151"/>
                  </a:cubicBezTo>
                  <a:cubicBezTo>
                    <a:pt x="44283" y="-680"/>
                    <a:pt x="53848" y="11189"/>
                    <a:pt x="54228" y="26262"/>
                  </a:cubicBezTo>
                  <a:cubicBezTo>
                    <a:pt x="55129" y="38755"/>
                    <a:pt x="41563" y="52130"/>
                    <a:pt x="27188" y="52373"/>
                  </a:cubicBezTo>
                  <a:cubicBezTo>
                    <a:pt x="12463" y="53887"/>
                    <a:pt x="4108" y="40444"/>
                    <a:pt x="148" y="26262"/>
                  </a:cubicBezTo>
                  <a:close/>
                </a:path>
              </a:pathLst>
            </a:custGeom>
            <a:solidFill>
              <a:srgbClr val="A5A5A5"/>
            </a:solidFill>
            <a:ln w="286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4BC46AC-7D4E-BF7C-5178-48A4E4AC9215}"/>
                </a:ext>
              </a:extLst>
            </p:cNvPr>
            <p:cNvSpPr/>
            <p:nvPr/>
          </p:nvSpPr>
          <p:spPr>
            <a:xfrm rot="7056065" flipV="1">
              <a:off x="7786760" y="1072587"/>
              <a:ext cx="54408" cy="52883"/>
            </a:xfrm>
            <a:custGeom>
              <a:avLst/>
              <a:gdLst>
                <a:gd name="connsiteX0" fmla="*/ 462 w 54408"/>
                <a:gd name="connsiteY0" fmla="*/ 26822 h 52883"/>
                <a:gd name="connsiteX1" fmla="*/ 27502 w 54408"/>
                <a:gd name="connsiteY1" fmla="*/ 711 h 52883"/>
                <a:gd name="connsiteX2" fmla="*/ 54542 w 54408"/>
                <a:gd name="connsiteY2" fmla="*/ 26822 h 52883"/>
                <a:gd name="connsiteX3" fmla="*/ 27502 w 54408"/>
                <a:gd name="connsiteY3" fmla="*/ 52933 h 52883"/>
                <a:gd name="connsiteX4" fmla="*/ 462 w 54408"/>
                <a:gd name="connsiteY4" fmla="*/ 26822 h 5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08" h="52883">
                  <a:moveTo>
                    <a:pt x="462" y="26822"/>
                  </a:moveTo>
                  <a:cubicBezTo>
                    <a:pt x="-2285" y="11877"/>
                    <a:pt x="13522" y="778"/>
                    <a:pt x="27502" y="711"/>
                  </a:cubicBezTo>
                  <a:cubicBezTo>
                    <a:pt x="43882" y="-3337"/>
                    <a:pt x="51530" y="13040"/>
                    <a:pt x="54542" y="26822"/>
                  </a:cubicBezTo>
                  <a:cubicBezTo>
                    <a:pt x="55032" y="39163"/>
                    <a:pt x="43250" y="53430"/>
                    <a:pt x="27502" y="52933"/>
                  </a:cubicBezTo>
                  <a:cubicBezTo>
                    <a:pt x="14309" y="53725"/>
                    <a:pt x="-1463" y="40802"/>
                    <a:pt x="462" y="26822"/>
                  </a:cubicBezTo>
                  <a:close/>
                </a:path>
              </a:pathLst>
            </a:custGeom>
            <a:noFill/>
            <a:ln w="7630" cap="flat">
              <a:solidFill>
                <a:srgbClr val="787878"/>
              </a:solid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2E7102F5-0A5A-8DBF-AB15-11DD6CC10EDE}"/>
                </a:ext>
              </a:extLst>
            </p:cNvPr>
            <p:cNvSpPr/>
            <p:nvPr/>
          </p:nvSpPr>
          <p:spPr>
            <a:xfrm rot="7056065" flipV="1">
              <a:off x="7370588" y="609199"/>
              <a:ext cx="54403" cy="52812"/>
            </a:xfrm>
            <a:custGeom>
              <a:avLst/>
              <a:gdLst>
                <a:gd name="connsiteX0" fmla="*/ 115 w 54403"/>
                <a:gd name="connsiteY0" fmla="*/ 26203 h 52812"/>
                <a:gd name="connsiteX1" fmla="*/ 27156 w 54403"/>
                <a:gd name="connsiteY1" fmla="*/ 92 h 52812"/>
                <a:gd name="connsiteX2" fmla="*/ 54196 w 54403"/>
                <a:gd name="connsiteY2" fmla="*/ 26203 h 52812"/>
                <a:gd name="connsiteX3" fmla="*/ 27156 w 54403"/>
                <a:gd name="connsiteY3" fmla="*/ 52314 h 52812"/>
                <a:gd name="connsiteX4" fmla="*/ 115 w 54403"/>
                <a:gd name="connsiteY4" fmla="*/ 26203 h 5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03" h="52812">
                  <a:moveTo>
                    <a:pt x="115" y="26203"/>
                  </a:moveTo>
                  <a:cubicBezTo>
                    <a:pt x="1067" y="11023"/>
                    <a:pt x="10154" y="-828"/>
                    <a:pt x="27156" y="92"/>
                  </a:cubicBezTo>
                  <a:cubicBezTo>
                    <a:pt x="43394" y="1313"/>
                    <a:pt x="56763" y="9142"/>
                    <a:pt x="54196" y="26203"/>
                  </a:cubicBezTo>
                  <a:cubicBezTo>
                    <a:pt x="52941" y="39895"/>
                    <a:pt x="40777" y="52014"/>
                    <a:pt x="27156" y="52314"/>
                  </a:cubicBezTo>
                  <a:cubicBezTo>
                    <a:pt x="13469" y="55898"/>
                    <a:pt x="-214" y="41029"/>
                    <a:pt x="115" y="26203"/>
                  </a:cubicBezTo>
                  <a:close/>
                </a:path>
              </a:pathLst>
            </a:custGeom>
            <a:solidFill>
              <a:srgbClr val="A5A5A5"/>
            </a:solidFill>
            <a:ln w="286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E5E63AF9-139F-B16B-3C84-E18237E5344A}"/>
                </a:ext>
              </a:extLst>
            </p:cNvPr>
            <p:cNvSpPr/>
            <p:nvPr/>
          </p:nvSpPr>
          <p:spPr>
            <a:xfrm rot="7056065" flipV="1">
              <a:off x="7370682" y="609190"/>
              <a:ext cx="54081" cy="52409"/>
            </a:xfrm>
            <a:custGeom>
              <a:avLst/>
              <a:gdLst>
                <a:gd name="connsiteX0" fmla="*/ 110 w 54081"/>
                <a:gd name="connsiteY0" fmla="*/ 26159 h 52409"/>
                <a:gd name="connsiteX1" fmla="*/ 27150 w 54081"/>
                <a:gd name="connsiteY1" fmla="*/ 47 h 52409"/>
                <a:gd name="connsiteX2" fmla="*/ 54190 w 54081"/>
                <a:gd name="connsiteY2" fmla="*/ 26159 h 52409"/>
                <a:gd name="connsiteX3" fmla="*/ 27150 w 54081"/>
                <a:gd name="connsiteY3" fmla="*/ 52270 h 52409"/>
                <a:gd name="connsiteX4" fmla="*/ 110 w 54081"/>
                <a:gd name="connsiteY4" fmla="*/ 26159 h 5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1" h="52409">
                  <a:moveTo>
                    <a:pt x="110" y="26159"/>
                  </a:moveTo>
                  <a:cubicBezTo>
                    <a:pt x="247" y="14987"/>
                    <a:pt x="14616" y="-296"/>
                    <a:pt x="27150" y="47"/>
                  </a:cubicBezTo>
                  <a:cubicBezTo>
                    <a:pt x="45365" y="1329"/>
                    <a:pt x="53865" y="9944"/>
                    <a:pt x="54190" y="26159"/>
                  </a:cubicBezTo>
                  <a:cubicBezTo>
                    <a:pt x="54343" y="40973"/>
                    <a:pt x="40612" y="54158"/>
                    <a:pt x="27150" y="52270"/>
                  </a:cubicBezTo>
                  <a:cubicBezTo>
                    <a:pt x="11452" y="51160"/>
                    <a:pt x="1128" y="41132"/>
                    <a:pt x="110" y="26159"/>
                  </a:cubicBezTo>
                  <a:close/>
                </a:path>
              </a:pathLst>
            </a:custGeom>
            <a:noFill/>
            <a:ln w="7630" cap="flat">
              <a:solidFill>
                <a:srgbClr val="787878"/>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6B753FB7-E918-0C68-7A41-4BA6302894C3}"/>
                </a:ext>
              </a:extLst>
            </p:cNvPr>
            <p:cNvSpPr/>
            <p:nvPr/>
          </p:nvSpPr>
          <p:spPr>
            <a:xfrm rot="7056065" flipV="1">
              <a:off x="7262867" y="921002"/>
              <a:ext cx="71607" cy="69029"/>
            </a:xfrm>
            <a:custGeom>
              <a:avLst/>
              <a:gdLst>
                <a:gd name="connsiteX0" fmla="*/ 577 w 71607"/>
                <a:gd name="connsiteY0" fmla="*/ 34412 h 69029"/>
                <a:gd name="connsiteX1" fmla="*/ 36141 w 71607"/>
                <a:gd name="connsiteY1" fmla="*/ 70 h 69029"/>
                <a:gd name="connsiteX2" fmla="*/ 71705 w 71607"/>
                <a:gd name="connsiteY2" fmla="*/ 34412 h 69029"/>
                <a:gd name="connsiteX3" fmla="*/ 36141 w 71607"/>
                <a:gd name="connsiteY3" fmla="*/ 68754 h 69029"/>
                <a:gd name="connsiteX4" fmla="*/ 577 w 71607"/>
                <a:gd name="connsiteY4" fmla="*/ 34412 h 6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7" h="69029">
                  <a:moveTo>
                    <a:pt x="577" y="34412"/>
                  </a:moveTo>
                  <a:cubicBezTo>
                    <a:pt x="-3115" y="17544"/>
                    <a:pt x="15074" y="-123"/>
                    <a:pt x="36141" y="70"/>
                  </a:cubicBezTo>
                  <a:cubicBezTo>
                    <a:pt x="55328" y="1568"/>
                    <a:pt x="70221" y="15507"/>
                    <a:pt x="71705" y="34412"/>
                  </a:cubicBezTo>
                  <a:cubicBezTo>
                    <a:pt x="68948" y="53981"/>
                    <a:pt x="57304" y="71813"/>
                    <a:pt x="36141" y="68754"/>
                  </a:cubicBezTo>
                  <a:cubicBezTo>
                    <a:pt x="15838" y="65695"/>
                    <a:pt x="854" y="52272"/>
                    <a:pt x="577" y="34412"/>
                  </a:cubicBezTo>
                  <a:close/>
                </a:path>
              </a:pathLst>
            </a:custGeom>
            <a:solidFill>
              <a:srgbClr val="A5A5A5"/>
            </a:solidFill>
            <a:ln w="286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5E3D0B3C-E552-2405-BBFB-615C39092182}"/>
                </a:ext>
              </a:extLst>
            </p:cNvPr>
            <p:cNvSpPr/>
            <p:nvPr/>
          </p:nvSpPr>
          <p:spPr>
            <a:xfrm rot="7056065" flipV="1">
              <a:off x="7262839" y="920890"/>
              <a:ext cx="71821" cy="69093"/>
            </a:xfrm>
            <a:custGeom>
              <a:avLst/>
              <a:gdLst>
                <a:gd name="connsiteX0" fmla="*/ 792 w 71821"/>
                <a:gd name="connsiteY0" fmla="*/ 34411 h 69093"/>
                <a:gd name="connsiteX1" fmla="*/ 36355 w 71821"/>
                <a:gd name="connsiteY1" fmla="*/ 68 h 69093"/>
                <a:gd name="connsiteX2" fmla="*/ 71920 w 71821"/>
                <a:gd name="connsiteY2" fmla="*/ 34411 h 69093"/>
                <a:gd name="connsiteX3" fmla="*/ 36355 w 71821"/>
                <a:gd name="connsiteY3" fmla="*/ 68753 h 69093"/>
                <a:gd name="connsiteX4" fmla="*/ 792 w 71821"/>
                <a:gd name="connsiteY4" fmla="*/ 34411 h 6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1" h="69093">
                  <a:moveTo>
                    <a:pt x="792" y="34411"/>
                  </a:moveTo>
                  <a:cubicBezTo>
                    <a:pt x="-3838" y="14765"/>
                    <a:pt x="15443" y="2753"/>
                    <a:pt x="36355" y="68"/>
                  </a:cubicBezTo>
                  <a:cubicBezTo>
                    <a:pt x="55519" y="1192"/>
                    <a:pt x="71877" y="18486"/>
                    <a:pt x="71920" y="34411"/>
                  </a:cubicBezTo>
                  <a:cubicBezTo>
                    <a:pt x="70624" y="52433"/>
                    <a:pt x="58983" y="68736"/>
                    <a:pt x="36355" y="68753"/>
                  </a:cubicBezTo>
                  <a:cubicBezTo>
                    <a:pt x="20046" y="72123"/>
                    <a:pt x="-356" y="54145"/>
                    <a:pt x="792" y="34411"/>
                  </a:cubicBezTo>
                  <a:close/>
                </a:path>
              </a:pathLst>
            </a:custGeom>
            <a:noFill/>
            <a:ln w="7630" cap="flat">
              <a:solidFill>
                <a:srgbClr val="787878"/>
              </a:solid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C37E05F7-2760-B11B-7F00-937617EEE4F8}"/>
                </a:ext>
              </a:extLst>
            </p:cNvPr>
            <p:cNvSpPr/>
            <p:nvPr/>
          </p:nvSpPr>
          <p:spPr>
            <a:xfrm rot="7056065" flipV="1">
              <a:off x="7777710" y="774479"/>
              <a:ext cx="71277" cy="69265"/>
            </a:xfrm>
            <a:custGeom>
              <a:avLst/>
              <a:gdLst>
                <a:gd name="connsiteX0" fmla="*/ 145 w 71277"/>
                <a:gd name="connsiteY0" fmla="*/ 34397 h 69265"/>
                <a:gd name="connsiteX1" fmla="*/ 35709 w 71277"/>
                <a:gd name="connsiteY1" fmla="*/ 55 h 69265"/>
                <a:gd name="connsiteX2" fmla="*/ 71273 w 71277"/>
                <a:gd name="connsiteY2" fmla="*/ 34397 h 69265"/>
                <a:gd name="connsiteX3" fmla="*/ 35709 w 71277"/>
                <a:gd name="connsiteY3" fmla="*/ 68739 h 69265"/>
                <a:gd name="connsiteX4" fmla="*/ 145 w 71277"/>
                <a:gd name="connsiteY4" fmla="*/ 34397 h 6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7" h="69265">
                  <a:moveTo>
                    <a:pt x="145" y="34397"/>
                  </a:moveTo>
                  <a:cubicBezTo>
                    <a:pt x="5432" y="16156"/>
                    <a:pt x="13703" y="5249"/>
                    <a:pt x="35709" y="55"/>
                  </a:cubicBezTo>
                  <a:cubicBezTo>
                    <a:pt x="55336" y="584"/>
                    <a:pt x="69153" y="11866"/>
                    <a:pt x="71273" y="34397"/>
                  </a:cubicBezTo>
                  <a:cubicBezTo>
                    <a:pt x="72995" y="56159"/>
                    <a:pt x="59822" y="67573"/>
                    <a:pt x="35709" y="68739"/>
                  </a:cubicBezTo>
                  <a:cubicBezTo>
                    <a:pt x="18633" y="73183"/>
                    <a:pt x="1151" y="51230"/>
                    <a:pt x="145" y="34397"/>
                  </a:cubicBezTo>
                  <a:close/>
                </a:path>
              </a:pathLst>
            </a:custGeom>
            <a:solidFill>
              <a:srgbClr val="A5A5A5"/>
            </a:solidFill>
            <a:ln w="286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7EFF46AC-D41C-AA57-0A91-3650A3046625}"/>
                </a:ext>
              </a:extLst>
            </p:cNvPr>
            <p:cNvSpPr/>
            <p:nvPr/>
          </p:nvSpPr>
          <p:spPr>
            <a:xfrm rot="7056065" flipV="1">
              <a:off x="7777239" y="774675"/>
              <a:ext cx="71515" cy="68774"/>
            </a:xfrm>
            <a:custGeom>
              <a:avLst/>
              <a:gdLst>
                <a:gd name="connsiteX0" fmla="*/ 145 w 71515"/>
                <a:gd name="connsiteY0" fmla="*/ 34487 h 68774"/>
                <a:gd name="connsiteX1" fmla="*/ 35709 w 71515"/>
                <a:gd name="connsiteY1" fmla="*/ 145 h 68774"/>
                <a:gd name="connsiteX2" fmla="*/ 71273 w 71515"/>
                <a:gd name="connsiteY2" fmla="*/ 34487 h 68774"/>
                <a:gd name="connsiteX3" fmla="*/ 35709 w 71515"/>
                <a:gd name="connsiteY3" fmla="*/ 68829 h 68774"/>
                <a:gd name="connsiteX4" fmla="*/ 145 w 71515"/>
                <a:gd name="connsiteY4" fmla="*/ 34487 h 68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5" h="68774">
                  <a:moveTo>
                    <a:pt x="145" y="34487"/>
                  </a:moveTo>
                  <a:cubicBezTo>
                    <a:pt x="3956" y="15861"/>
                    <a:pt x="16399" y="-1211"/>
                    <a:pt x="35709" y="145"/>
                  </a:cubicBezTo>
                  <a:cubicBezTo>
                    <a:pt x="60966" y="-1370"/>
                    <a:pt x="74140" y="16555"/>
                    <a:pt x="71273" y="34487"/>
                  </a:cubicBezTo>
                  <a:cubicBezTo>
                    <a:pt x="73843" y="49541"/>
                    <a:pt x="56772" y="64729"/>
                    <a:pt x="35709" y="68829"/>
                  </a:cubicBezTo>
                  <a:cubicBezTo>
                    <a:pt x="14743" y="67572"/>
                    <a:pt x="412" y="54836"/>
                    <a:pt x="145" y="34487"/>
                  </a:cubicBezTo>
                  <a:close/>
                </a:path>
              </a:pathLst>
            </a:custGeom>
            <a:noFill/>
            <a:ln w="7630" cap="flat">
              <a:solidFill>
                <a:srgbClr val="787878"/>
              </a:solid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39D06403-74ED-6275-7A3F-BF0C55C69C6A}"/>
                </a:ext>
              </a:extLst>
            </p:cNvPr>
            <p:cNvSpPr/>
            <p:nvPr/>
          </p:nvSpPr>
          <p:spPr>
            <a:xfrm rot="7056065" flipV="1">
              <a:off x="7171749" y="466723"/>
              <a:ext cx="71480" cy="68906"/>
            </a:xfrm>
            <a:custGeom>
              <a:avLst/>
              <a:gdLst>
                <a:gd name="connsiteX0" fmla="*/ 282 w 71480"/>
                <a:gd name="connsiteY0" fmla="*/ 34591 h 68906"/>
                <a:gd name="connsiteX1" fmla="*/ 35846 w 71480"/>
                <a:gd name="connsiteY1" fmla="*/ 248 h 68906"/>
                <a:gd name="connsiteX2" fmla="*/ 71410 w 71480"/>
                <a:gd name="connsiteY2" fmla="*/ 34591 h 68906"/>
                <a:gd name="connsiteX3" fmla="*/ 35846 w 71480"/>
                <a:gd name="connsiteY3" fmla="*/ 68933 h 68906"/>
                <a:gd name="connsiteX4" fmla="*/ 282 w 71480"/>
                <a:gd name="connsiteY4" fmla="*/ 34591 h 6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0" h="68906">
                  <a:moveTo>
                    <a:pt x="282" y="34591"/>
                  </a:moveTo>
                  <a:cubicBezTo>
                    <a:pt x="-1709" y="16205"/>
                    <a:pt x="11790" y="-2212"/>
                    <a:pt x="35846" y="248"/>
                  </a:cubicBezTo>
                  <a:cubicBezTo>
                    <a:pt x="53293" y="-1534"/>
                    <a:pt x="73575" y="11024"/>
                    <a:pt x="71410" y="34591"/>
                  </a:cubicBezTo>
                  <a:cubicBezTo>
                    <a:pt x="72740" y="59007"/>
                    <a:pt x="57184" y="68451"/>
                    <a:pt x="35846" y="68933"/>
                  </a:cubicBezTo>
                  <a:cubicBezTo>
                    <a:pt x="13877" y="65701"/>
                    <a:pt x="2406" y="55466"/>
                    <a:pt x="282" y="34591"/>
                  </a:cubicBezTo>
                  <a:close/>
                </a:path>
              </a:pathLst>
            </a:custGeom>
            <a:solidFill>
              <a:srgbClr val="A5A5A5"/>
            </a:solidFill>
            <a:ln w="286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6081947-2669-2AE6-151B-EF87B5319696}"/>
                </a:ext>
              </a:extLst>
            </p:cNvPr>
            <p:cNvSpPr/>
            <p:nvPr/>
          </p:nvSpPr>
          <p:spPr>
            <a:xfrm rot="7056065" flipV="1">
              <a:off x="7171314" y="466715"/>
              <a:ext cx="72227" cy="69175"/>
            </a:xfrm>
            <a:custGeom>
              <a:avLst/>
              <a:gdLst>
                <a:gd name="connsiteX0" fmla="*/ 515 w 72227"/>
                <a:gd name="connsiteY0" fmla="*/ 34721 h 69175"/>
                <a:gd name="connsiteX1" fmla="*/ 36078 w 72227"/>
                <a:gd name="connsiteY1" fmla="*/ 379 h 69175"/>
                <a:gd name="connsiteX2" fmla="*/ 71643 w 72227"/>
                <a:gd name="connsiteY2" fmla="*/ 34721 h 69175"/>
                <a:gd name="connsiteX3" fmla="*/ 36078 w 72227"/>
                <a:gd name="connsiteY3" fmla="*/ 69063 h 69175"/>
                <a:gd name="connsiteX4" fmla="*/ 515 w 72227"/>
                <a:gd name="connsiteY4" fmla="*/ 34721 h 6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27" h="69175">
                  <a:moveTo>
                    <a:pt x="515" y="34721"/>
                  </a:moveTo>
                  <a:cubicBezTo>
                    <a:pt x="3750" y="19806"/>
                    <a:pt x="20741" y="-1061"/>
                    <a:pt x="36078" y="379"/>
                  </a:cubicBezTo>
                  <a:cubicBezTo>
                    <a:pt x="57582" y="-3030"/>
                    <a:pt x="76123" y="19042"/>
                    <a:pt x="71643" y="34721"/>
                  </a:cubicBezTo>
                  <a:cubicBezTo>
                    <a:pt x="76013" y="53701"/>
                    <a:pt x="56401" y="70926"/>
                    <a:pt x="36078" y="69063"/>
                  </a:cubicBezTo>
                  <a:cubicBezTo>
                    <a:pt x="20583" y="68178"/>
                    <a:pt x="-3401" y="51469"/>
                    <a:pt x="515" y="34721"/>
                  </a:cubicBezTo>
                  <a:close/>
                </a:path>
              </a:pathLst>
            </a:custGeom>
            <a:noFill/>
            <a:ln w="7630" cap="flat">
              <a:solidFill>
                <a:srgbClr val="787878"/>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F3982CE2-8590-E91B-01EB-9F99B1544257}"/>
                </a:ext>
              </a:extLst>
            </p:cNvPr>
            <p:cNvSpPr/>
            <p:nvPr/>
          </p:nvSpPr>
          <p:spPr>
            <a:xfrm rot="7056065" flipV="1">
              <a:off x="7032982" y="838873"/>
              <a:ext cx="38677" cy="37757"/>
            </a:xfrm>
            <a:custGeom>
              <a:avLst/>
              <a:gdLst>
                <a:gd name="connsiteX0" fmla="*/ 368 w 38677"/>
                <a:gd name="connsiteY0" fmla="*/ 18932 h 37757"/>
                <a:gd name="connsiteX1" fmla="*/ 19518 w 38677"/>
                <a:gd name="connsiteY1" fmla="*/ 440 h 37757"/>
                <a:gd name="connsiteX2" fmla="*/ 38668 w 38677"/>
                <a:gd name="connsiteY2" fmla="*/ 18932 h 37757"/>
                <a:gd name="connsiteX3" fmla="*/ 19518 w 38677"/>
                <a:gd name="connsiteY3" fmla="*/ 37424 h 37757"/>
                <a:gd name="connsiteX4" fmla="*/ 368 w 38677"/>
                <a:gd name="connsiteY4" fmla="*/ 18932 h 3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7" h="37757">
                  <a:moveTo>
                    <a:pt x="368" y="18932"/>
                  </a:moveTo>
                  <a:cubicBezTo>
                    <a:pt x="11" y="10980"/>
                    <a:pt x="8886" y="-2341"/>
                    <a:pt x="19518" y="440"/>
                  </a:cubicBezTo>
                  <a:cubicBezTo>
                    <a:pt x="30613" y="225"/>
                    <a:pt x="38687" y="10485"/>
                    <a:pt x="38668" y="18932"/>
                  </a:cubicBezTo>
                  <a:cubicBezTo>
                    <a:pt x="39606" y="28569"/>
                    <a:pt x="33189" y="36946"/>
                    <a:pt x="19518" y="37424"/>
                  </a:cubicBezTo>
                  <a:cubicBezTo>
                    <a:pt x="8759" y="39881"/>
                    <a:pt x="-1811" y="30616"/>
                    <a:pt x="368" y="18932"/>
                  </a:cubicBezTo>
                  <a:close/>
                </a:path>
              </a:pathLst>
            </a:custGeom>
            <a:solidFill>
              <a:srgbClr val="A5A5A5"/>
            </a:solidFill>
            <a:ln w="286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BB98F3BB-D4BF-B4A0-1B58-44549F745EA4}"/>
                </a:ext>
              </a:extLst>
            </p:cNvPr>
            <p:cNvSpPr/>
            <p:nvPr/>
          </p:nvSpPr>
          <p:spPr>
            <a:xfrm rot="7056065" flipV="1">
              <a:off x="7032928" y="839311"/>
              <a:ext cx="38577" cy="37309"/>
            </a:xfrm>
            <a:custGeom>
              <a:avLst/>
              <a:gdLst>
                <a:gd name="connsiteX0" fmla="*/ 80 w 38577"/>
                <a:gd name="connsiteY0" fmla="*/ 18702 h 37309"/>
                <a:gd name="connsiteX1" fmla="*/ 19230 w 38577"/>
                <a:gd name="connsiteY1" fmla="*/ 210 h 37309"/>
                <a:gd name="connsiteX2" fmla="*/ 38380 w 38577"/>
                <a:gd name="connsiteY2" fmla="*/ 18702 h 37309"/>
                <a:gd name="connsiteX3" fmla="*/ 19230 w 38577"/>
                <a:gd name="connsiteY3" fmla="*/ 37194 h 37309"/>
                <a:gd name="connsiteX4" fmla="*/ 80 w 38577"/>
                <a:gd name="connsiteY4" fmla="*/ 18702 h 3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7" h="37309">
                  <a:moveTo>
                    <a:pt x="80" y="18702"/>
                  </a:moveTo>
                  <a:cubicBezTo>
                    <a:pt x="2227" y="7611"/>
                    <a:pt x="7216" y="-1182"/>
                    <a:pt x="19230" y="210"/>
                  </a:cubicBezTo>
                  <a:cubicBezTo>
                    <a:pt x="30901" y="1957"/>
                    <a:pt x="40422" y="10628"/>
                    <a:pt x="38380" y="18702"/>
                  </a:cubicBezTo>
                  <a:cubicBezTo>
                    <a:pt x="38842" y="28859"/>
                    <a:pt x="30319" y="38849"/>
                    <a:pt x="19230" y="37194"/>
                  </a:cubicBezTo>
                  <a:cubicBezTo>
                    <a:pt x="9479" y="38111"/>
                    <a:pt x="1568" y="28129"/>
                    <a:pt x="80" y="18702"/>
                  </a:cubicBezTo>
                  <a:close/>
                </a:path>
              </a:pathLst>
            </a:custGeom>
            <a:noFill/>
            <a:ln w="7630" cap="flat">
              <a:solidFill>
                <a:srgbClr val="787878"/>
              </a:solid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76E27079-EF9A-3287-14E3-B4B7D832811F}"/>
                </a:ext>
              </a:extLst>
            </p:cNvPr>
            <p:cNvSpPr/>
            <p:nvPr/>
          </p:nvSpPr>
          <p:spPr>
            <a:xfrm rot="7056065" flipV="1">
              <a:off x="7448882" y="900008"/>
              <a:ext cx="38634" cy="37156"/>
            </a:xfrm>
            <a:custGeom>
              <a:avLst/>
              <a:gdLst>
                <a:gd name="connsiteX0" fmla="*/ 141 w 38634"/>
                <a:gd name="connsiteY0" fmla="*/ 18562 h 37156"/>
                <a:gd name="connsiteX1" fmla="*/ 19291 w 38634"/>
                <a:gd name="connsiteY1" fmla="*/ 70 h 37156"/>
                <a:gd name="connsiteX2" fmla="*/ 38441 w 38634"/>
                <a:gd name="connsiteY2" fmla="*/ 18562 h 37156"/>
                <a:gd name="connsiteX3" fmla="*/ 19291 w 38634"/>
                <a:gd name="connsiteY3" fmla="*/ 37054 h 37156"/>
                <a:gd name="connsiteX4" fmla="*/ 141 w 38634"/>
                <a:gd name="connsiteY4" fmla="*/ 18562 h 3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4" h="37156">
                  <a:moveTo>
                    <a:pt x="141" y="18562"/>
                  </a:moveTo>
                  <a:cubicBezTo>
                    <a:pt x="-426" y="9085"/>
                    <a:pt x="10088" y="870"/>
                    <a:pt x="19291" y="70"/>
                  </a:cubicBezTo>
                  <a:cubicBezTo>
                    <a:pt x="30084" y="850"/>
                    <a:pt x="40728" y="6541"/>
                    <a:pt x="38441" y="18562"/>
                  </a:cubicBezTo>
                  <a:cubicBezTo>
                    <a:pt x="39691" y="28993"/>
                    <a:pt x="28169" y="38644"/>
                    <a:pt x="19291" y="37054"/>
                  </a:cubicBezTo>
                  <a:cubicBezTo>
                    <a:pt x="7310" y="36835"/>
                    <a:pt x="1345" y="29570"/>
                    <a:pt x="141" y="18562"/>
                  </a:cubicBezTo>
                  <a:close/>
                </a:path>
              </a:pathLst>
            </a:custGeom>
            <a:solidFill>
              <a:srgbClr val="A5A5A5"/>
            </a:solidFill>
            <a:ln w="286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F0368286-D7E4-396F-71AC-73996AD4C8F0}"/>
                </a:ext>
              </a:extLst>
            </p:cNvPr>
            <p:cNvSpPr/>
            <p:nvPr/>
          </p:nvSpPr>
          <p:spPr>
            <a:xfrm rot="7056065" flipV="1">
              <a:off x="7448962" y="899793"/>
              <a:ext cx="38300" cy="37167"/>
            </a:xfrm>
            <a:custGeom>
              <a:avLst/>
              <a:gdLst>
                <a:gd name="connsiteX0" fmla="*/ 119 w 38300"/>
                <a:gd name="connsiteY0" fmla="*/ 18742 h 37167"/>
                <a:gd name="connsiteX1" fmla="*/ 19269 w 38300"/>
                <a:gd name="connsiteY1" fmla="*/ 250 h 37167"/>
                <a:gd name="connsiteX2" fmla="*/ 38419 w 38300"/>
                <a:gd name="connsiteY2" fmla="*/ 18742 h 37167"/>
                <a:gd name="connsiteX3" fmla="*/ 19269 w 38300"/>
                <a:gd name="connsiteY3" fmla="*/ 37234 h 37167"/>
                <a:gd name="connsiteX4" fmla="*/ 119 w 38300"/>
                <a:gd name="connsiteY4" fmla="*/ 18742 h 3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00" h="37167">
                  <a:moveTo>
                    <a:pt x="119" y="18742"/>
                  </a:moveTo>
                  <a:cubicBezTo>
                    <a:pt x="1292" y="7723"/>
                    <a:pt x="9688" y="61"/>
                    <a:pt x="19269" y="250"/>
                  </a:cubicBezTo>
                  <a:cubicBezTo>
                    <a:pt x="28646" y="-1425"/>
                    <a:pt x="38516" y="8915"/>
                    <a:pt x="38419" y="18742"/>
                  </a:cubicBezTo>
                  <a:cubicBezTo>
                    <a:pt x="38517" y="29381"/>
                    <a:pt x="29992" y="37443"/>
                    <a:pt x="19269" y="37234"/>
                  </a:cubicBezTo>
                  <a:cubicBezTo>
                    <a:pt x="6620" y="37220"/>
                    <a:pt x="530" y="28862"/>
                    <a:pt x="119" y="18742"/>
                  </a:cubicBezTo>
                  <a:close/>
                </a:path>
              </a:pathLst>
            </a:custGeom>
            <a:noFill/>
            <a:ln w="7630" cap="flat">
              <a:solidFill>
                <a:srgbClr val="787878"/>
              </a:solid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26F57606-104A-7E53-206F-6EFC021036CB}"/>
                </a:ext>
              </a:extLst>
            </p:cNvPr>
            <p:cNvSpPr/>
            <p:nvPr/>
          </p:nvSpPr>
          <p:spPr>
            <a:xfrm rot="7056065" flipV="1">
              <a:off x="7580326" y="874852"/>
              <a:ext cx="38379" cy="37009"/>
            </a:xfrm>
            <a:custGeom>
              <a:avLst/>
              <a:gdLst>
                <a:gd name="connsiteX0" fmla="*/ 178 w 38379"/>
                <a:gd name="connsiteY0" fmla="*/ 18585 h 37009"/>
                <a:gd name="connsiteX1" fmla="*/ 19328 w 38379"/>
                <a:gd name="connsiteY1" fmla="*/ 94 h 37009"/>
                <a:gd name="connsiteX2" fmla="*/ 38478 w 38379"/>
                <a:gd name="connsiteY2" fmla="*/ 18585 h 37009"/>
                <a:gd name="connsiteX3" fmla="*/ 19328 w 38379"/>
                <a:gd name="connsiteY3" fmla="*/ 37077 h 37009"/>
                <a:gd name="connsiteX4" fmla="*/ 178 w 38379"/>
                <a:gd name="connsiteY4" fmla="*/ 18585 h 3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9" h="37009">
                  <a:moveTo>
                    <a:pt x="178" y="18585"/>
                  </a:moveTo>
                  <a:cubicBezTo>
                    <a:pt x="-620" y="7363"/>
                    <a:pt x="8882" y="-436"/>
                    <a:pt x="19328" y="94"/>
                  </a:cubicBezTo>
                  <a:cubicBezTo>
                    <a:pt x="29626" y="203"/>
                    <a:pt x="38696" y="8144"/>
                    <a:pt x="38478" y="18585"/>
                  </a:cubicBezTo>
                  <a:cubicBezTo>
                    <a:pt x="39042" y="27954"/>
                    <a:pt x="32330" y="35293"/>
                    <a:pt x="19328" y="37077"/>
                  </a:cubicBezTo>
                  <a:cubicBezTo>
                    <a:pt x="7179" y="35453"/>
                    <a:pt x="1982" y="28598"/>
                    <a:pt x="178" y="18585"/>
                  </a:cubicBezTo>
                  <a:close/>
                </a:path>
              </a:pathLst>
            </a:custGeom>
            <a:solidFill>
              <a:srgbClr val="A5A5A5"/>
            </a:solidFill>
            <a:ln w="286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40E4A780-57B5-2D76-7608-8ACFD25F3F9F}"/>
                </a:ext>
              </a:extLst>
            </p:cNvPr>
            <p:cNvSpPr/>
            <p:nvPr/>
          </p:nvSpPr>
          <p:spPr>
            <a:xfrm rot="7056065" flipV="1">
              <a:off x="7580328" y="874766"/>
              <a:ext cx="38367" cy="37141"/>
            </a:xfrm>
            <a:custGeom>
              <a:avLst/>
              <a:gdLst>
                <a:gd name="connsiteX0" fmla="*/ 188 w 38367"/>
                <a:gd name="connsiteY0" fmla="*/ 18664 h 37141"/>
                <a:gd name="connsiteX1" fmla="*/ 19338 w 38367"/>
                <a:gd name="connsiteY1" fmla="*/ 173 h 37141"/>
                <a:gd name="connsiteX2" fmla="*/ 38488 w 38367"/>
                <a:gd name="connsiteY2" fmla="*/ 18664 h 37141"/>
                <a:gd name="connsiteX3" fmla="*/ 19338 w 38367"/>
                <a:gd name="connsiteY3" fmla="*/ 37156 h 37141"/>
                <a:gd name="connsiteX4" fmla="*/ 188 w 38367"/>
                <a:gd name="connsiteY4" fmla="*/ 18664 h 3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7" h="37141">
                  <a:moveTo>
                    <a:pt x="188" y="18664"/>
                  </a:moveTo>
                  <a:cubicBezTo>
                    <a:pt x="597" y="7502"/>
                    <a:pt x="6201" y="-976"/>
                    <a:pt x="19338" y="173"/>
                  </a:cubicBezTo>
                  <a:cubicBezTo>
                    <a:pt x="28709" y="-884"/>
                    <a:pt x="38869" y="8341"/>
                    <a:pt x="38488" y="18664"/>
                  </a:cubicBezTo>
                  <a:cubicBezTo>
                    <a:pt x="37924" y="30239"/>
                    <a:pt x="29827" y="36159"/>
                    <a:pt x="19338" y="37156"/>
                  </a:cubicBezTo>
                  <a:cubicBezTo>
                    <a:pt x="8215" y="37897"/>
                    <a:pt x="-666" y="30838"/>
                    <a:pt x="188" y="18664"/>
                  </a:cubicBezTo>
                  <a:close/>
                </a:path>
              </a:pathLst>
            </a:custGeom>
            <a:noFill/>
            <a:ln w="7630" cap="flat">
              <a:solidFill>
                <a:srgbClr val="787878"/>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6FB199FA-B70D-3387-873C-2BB753B07E1F}"/>
                </a:ext>
              </a:extLst>
            </p:cNvPr>
            <p:cNvSpPr/>
            <p:nvPr/>
          </p:nvSpPr>
          <p:spPr>
            <a:xfrm rot="7056065" flipV="1">
              <a:off x="8004539" y="249207"/>
              <a:ext cx="12823" cy="187119"/>
            </a:xfrm>
            <a:custGeom>
              <a:avLst/>
              <a:gdLst>
                <a:gd name="connsiteX0" fmla="*/ 173 w 12823"/>
                <a:gd name="connsiteY0" fmla="*/ -9 h 187119"/>
                <a:gd name="connsiteX1" fmla="*/ 12997 w 12823"/>
                <a:gd name="connsiteY1" fmla="*/ 187111 h 187119"/>
              </a:gdLst>
              <a:ahLst/>
              <a:cxnLst>
                <a:cxn ang="0">
                  <a:pos x="connsiteX0" y="connsiteY0"/>
                </a:cxn>
                <a:cxn ang="0">
                  <a:pos x="connsiteX1" y="connsiteY1"/>
                </a:cxn>
              </a:cxnLst>
              <a:rect l="l" t="t" r="r" b="b"/>
              <a:pathLst>
                <a:path w="12823" h="187119">
                  <a:moveTo>
                    <a:pt x="173" y="-9"/>
                  </a:moveTo>
                  <a:lnTo>
                    <a:pt x="12997" y="187111"/>
                  </a:lnTo>
                </a:path>
              </a:pathLst>
            </a:custGeom>
            <a:noFill/>
            <a:ln w="11445" cap="flat">
              <a:solidFill>
                <a:srgbClr val="A5A5A5"/>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44010064-ACF3-865E-EA53-8A00A1F23462}"/>
                </a:ext>
              </a:extLst>
            </p:cNvPr>
            <p:cNvSpPr/>
            <p:nvPr/>
          </p:nvSpPr>
          <p:spPr>
            <a:xfrm rot="7056065" flipV="1">
              <a:off x="7723826" y="929944"/>
              <a:ext cx="54640" cy="52842"/>
            </a:xfrm>
            <a:custGeom>
              <a:avLst/>
              <a:gdLst>
                <a:gd name="connsiteX0" fmla="*/ 213 w 54640"/>
                <a:gd name="connsiteY0" fmla="*/ 26541 h 52842"/>
                <a:gd name="connsiteX1" fmla="*/ 27464 w 54640"/>
                <a:gd name="connsiteY1" fmla="*/ 226 h 52842"/>
                <a:gd name="connsiteX2" fmla="*/ 54714 w 54640"/>
                <a:gd name="connsiteY2" fmla="*/ 26541 h 52842"/>
                <a:gd name="connsiteX3" fmla="*/ 27464 w 54640"/>
                <a:gd name="connsiteY3" fmla="*/ 52856 h 52842"/>
                <a:gd name="connsiteX4" fmla="*/ 213 w 54640"/>
                <a:gd name="connsiteY4" fmla="*/ 26541 h 5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0" h="52842">
                  <a:moveTo>
                    <a:pt x="213" y="26541"/>
                  </a:moveTo>
                  <a:cubicBezTo>
                    <a:pt x="-112" y="11732"/>
                    <a:pt x="11549" y="2312"/>
                    <a:pt x="27464" y="226"/>
                  </a:cubicBezTo>
                  <a:cubicBezTo>
                    <a:pt x="42748" y="-1539"/>
                    <a:pt x="54161" y="12041"/>
                    <a:pt x="54714" y="26541"/>
                  </a:cubicBezTo>
                  <a:cubicBezTo>
                    <a:pt x="55982" y="40500"/>
                    <a:pt x="39470" y="52266"/>
                    <a:pt x="27464" y="52856"/>
                  </a:cubicBezTo>
                  <a:cubicBezTo>
                    <a:pt x="8711" y="53890"/>
                    <a:pt x="-780" y="40952"/>
                    <a:pt x="213" y="26541"/>
                  </a:cubicBezTo>
                  <a:close/>
                </a:path>
              </a:pathLst>
            </a:custGeom>
            <a:solidFill>
              <a:srgbClr val="A5A5A5"/>
            </a:solidFill>
            <a:ln w="286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0852DBCF-FF50-5870-91AA-19F332A40FDF}"/>
                </a:ext>
              </a:extLst>
            </p:cNvPr>
            <p:cNvSpPr/>
            <p:nvPr/>
          </p:nvSpPr>
          <p:spPr>
            <a:xfrm rot="7056065" flipV="1">
              <a:off x="7723808" y="929849"/>
              <a:ext cx="54821" cy="52748"/>
            </a:xfrm>
            <a:custGeom>
              <a:avLst/>
              <a:gdLst>
                <a:gd name="connsiteX0" fmla="*/ 462 w 54821"/>
                <a:gd name="connsiteY0" fmla="*/ 26496 h 52748"/>
                <a:gd name="connsiteX1" fmla="*/ 27713 w 54821"/>
                <a:gd name="connsiteY1" fmla="*/ 181 h 52748"/>
                <a:gd name="connsiteX2" fmla="*/ 54964 w 54821"/>
                <a:gd name="connsiteY2" fmla="*/ 26496 h 52748"/>
                <a:gd name="connsiteX3" fmla="*/ 27713 w 54821"/>
                <a:gd name="connsiteY3" fmla="*/ 52810 h 52748"/>
                <a:gd name="connsiteX4" fmla="*/ 462 w 54821"/>
                <a:gd name="connsiteY4" fmla="*/ 26496 h 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1" h="52748">
                  <a:moveTo>
                    <a:pt x="462" y="26496"/>
                  </a:moveTo>
                  <a:cubicBezTo>
                    <a:pt x="-2435" y="10974"/>
                    <a:pt x="14958" y="-1222"/>
                    <a:pt x="27713" y="181"/>
                  </a:cubicBezTo>
                  <a:cubicBezTo>
                    <a:pt x="42100" y="-964"/>
                    <a:pt x="52573" y="12548"/>
                    <a:pt x="54964" y="26496"/>
                  </a:cubicBezTo>
                  <a:cubicBezTo>
                    <a:pt x="53249" y="44366"/>
                    <a:pt x="40495" y="50949"/>
                    <a:pt x="27713" y="52810"/>
                  </a:cubicBezTo>
                  <a:cubicBezTo>
                    <a:pt x="13074" y="53211"/>
                    <a:pt x="8" y="41111"/>
                    <a:pt x="462" y="26496"/>
                  </a:cubicBezTo>
                  <a:close/>
                </a:path>
              </a:pathLst>
            </a:custGeom>
            <a:noFill/>
            <a:ln w="7630" cap="flat">
              <a:solidFill>
                <a:srgbClr val="787878"/>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049C8690-9BF4-D664-DBB7-680ADA5A7372}"/>
                </a:ext>
              </a:extLst>
            </p:cNvPr>
            <p:cNvSpPr/>
            <p:nvPr/>
          </p:nvSpPr>
          <p:spPr>
            <a:xfrm rot="7056065" flipV="1">
              <a:off x="7788487" y="1071467"/>
              <a:ext cx="55207" cy="52629"/>
            </a:xfrm>
            <a:custGeom>
              <a:avLst/>
              <a:gdLst>
                <a:gd name="connsiteX0" fmla="*/ 652 w 55207"/>
                <a:gd name="connsiteY0" fmla="*/ 26399 h 52629"/>
                <a:gd name="connsiteX1" fmla="*/ 27903 w 55207"/>
                <a:gd name="connsiteY1" fmla="*/ 84 h 52629"/>
                <a:gd name="connsiteX2" fmla="*/ 55154 w 55207"/>
                <a:gd name="connsiteY2" fmla="*/ 26399 h 52629"/>
                <a:gd name="connsiteX3" fmla="*/ 27903 w 55207"/>
                <a:gd name="connsiteY3" fmla="*/ 52714 h 52629"/>
                <a:gd name="connsiteX4" fmla="*/ 652 w 55207"/>
                <a:gd name="connsiteY4" fmla="*/ 26399 h 5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7" h="52629">
                  <a:moveTo>
                    <a:pt x="652" y="26399"/>
                  </a:moveTo>
                  <a:cubicBezTo>
                    <a:pt x="-2440" y="9716"/>
                    <a:pt x="8950" y="803"/>
                    <a:pt x="27903" y="84"/>
                  </a:cubicBezTo>
                  <a:cubicBezTo>
                    <a:pt x="41069" y="455"/>
                    <a:pt x="53804" y="12997"/>
                    <a:pt x="55154" y="26399"/>
                  </a:cubicBezTo>
                  <a:cubicBezTo>
                    <a:pt x="57270" y="44230"/>
                    <a:pt x="42383" y="51943"/>
                    <a:pt x="27903" y="52714"/>
                  </a:cubicBezTo>
                  <a:cubicBezTo>
                    <a:pt x="12634" y="49934"/>
                    <a:pt x="-687" y="40737"/>
                    <a:pt x="652" y="26399"/>
                  </a:cubicBezTo>
                  <a:close/>
                </a:path>
              </a:pathLst>
            </a:custGeom>
            <a:solidFill>
              <a:srgbClr val="A5A5A5"/>
            </a:solidFill>
            <a:ln w="286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E66748F2-11B7-8760-CD0C-78C62CD91D4C}"/>
                </a:ext>
              </a:extLst>
            </p:cNvPr>
            <p:cNvSpPr/>
            <p:nvPr/>
          </p:nvSpPr>
          <p:spPr>
            <a:xfrm rot="7056065" flipV="1">
              <a:off x="7788671" y="1071560"/>
              <a:ext cx="54579" cy="52727"/>
            </a:xfrm>
            <a:custGeom>
              <a:avLst/>
              <a:gdLst>
                <a:gd name="connsiteX0" fmla="*/ 152 w 54579"/>
                <a:gd name="connsiteY0" fmla="*/ 26497 h 52727"/>
                <a:gd name="connsiteX1" fmla="*/ 27403 w 54579"/>
                <a:gd name="connsiteY1" fmla="*/ 183 h 52727"/>
                <a:gd name="connsiteX2" fmla="*/ 54653 w 54579"/>
                <a:gd name="connsiteY2" fmla="*/ 26497 h 52727"/>
                <a:gd name="connsiteX3" fmla="*/ 27403 w 54579"/>
                <a:gd name="connsiteY3" fmla="*/ 52812 h 52727"/>
                <a:gd name="connsiteX4" fmla="*/ 152 w 54579"/>
                <a:gd name="connsiteY4" fmla="*/ 26497 h 5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9" h="52727">
                  <a:moveTo>
                    <a:pt x="152" y="26497"/>
                  </a:moveTo>
                  <a:cubicBezTo>
                    <a:pt x="3976" y="13434"/>
                    <a:pt x="10990" y="-1259"/>
                    <a:pt x="27403" y="183"/>
                  </a:cubicBezTo>
                  <a:cubicBezTo>
                    <a:pt x="39708" y="701"/>
                    <a:pt x="53476" y="14574"/>
                    <a:pt x="54653" y="26497"/>
                  </a:cubicBezTo>
                  <a:cubicBezTo>
                    <a:pt x="55877" y="37951"/>
                    <a:pt x="41900" y="52474"/>
                    <a:pt x="27403" y="52812"/>
                  </a:cubicBezTo>
                  <a:cubicBezTo>
                    <a:pt x="13243" y="51442"/>
                    <a:pt x="-110" y="39638"/>
                    <a:pt x="152" y="26497"/>
                  </a:cubicBezTo>
                  <a:close/>
                </a:path>
              </a:pathLst>
            </a:custGeom>
            <a:noFill/>
            <a:ln w="7630" cap="flat">
              <a:solidFill>
                <a:srgbClr val="787878"/>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3E027D59-F128-624B-CC8C-4C5421023CC3}"/>
                </a:ext>
              </a:extLst>
            </p:cNvPr>
            <p:cNvSpPr/>
            <p:nvPr/>
          </p:nvSpPr>
          <p:spPr>
            <a:xfrm rot="7056065" flipV="1">
              <a:off x="7577993" y="876768"/>
              <a:ext cx="54775" cy="52787"/>
            </a:xfrm>
            <a:custGeom>
              <a:avLst/>
              <a:gdLst>
                <a:gd name="connsiteX0" fmla="*/ 393 w 54775"/>
                <a:gd name="connsiteY0" fmla="*/ 26443 h 52787"/>
                <a:gd name="connsiteX1" fmla="*/ 27643 w 54775"/>
                <a:gd name="connsiteY1" fmla="*/ 128 h 52787"/>
                <a:gd name="connsiteX2" fmla="*/ 54894 w 54775"/>
                <a:gd name="connsiteY2" fmla="*/ 26443 h 52787"/>
                <a:gd name="connsiteX3" fmla="*/ 27643 w 54775"/>
                <a:gd name="connsiteY3" fmla="*/ 52758 h 52787"/>
                <a:gd name="connsiteX4" fmla="*/ 393 w 54775"/>
                <a:gd name="connsiteY4" fmla="*/ 26443 h 52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2787">
                  <a:moveTo>
                    <a:pt x="393" y="26443"/>
                  </a:moveTo>
                  <a:cubicBezTo>
                    <a:pt x="-165" y="12767"/>
                    <a:pt x="13351" y="1815"/>
                    <a:pt x="27643" y="128"/>
                  </a:cubicBezTo>
                  <a:cubicBezTo>
                    <a:pt x="43214" y="-943"/>
                    <a:pt x="55299" y="12013"/>
                    <a:pt x="54894" y="26443"/>
                  </a:cubicBezTo>
                  <a:cubicBezTo>
                    <a:pt x="54105" y="40679"/>
                    <a:pt x="39764" y="54124"/>
                    <a:pt x="27643" y="52758"/>
                  </a:cubicBezTo>
                  <a:cubicBezTo>
                    <a:pt x="12306" y="50515"/>
                    <a:pt x="-2004" y="37987"/>
                    <a:pt x="393" y="26443"/>
                  </a:cubicBezTo>
                  <a:close/>
                </a:path>
              </a:pathLst>
            </a:custGeom>
            <a:solidFill>
              <a:srgbClr val="A5A5A5"/>
            </a:solidFill>
            <a:ln w="286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EF4E1DBB-A3A8-81F5-A9AD-86CEB8D6C4B3}"/>
                </a:ext>
              </a:extLst>
            </p:cNvPr>
            <p:cNvSpPr/>
            <p:nvPr/>
          </p:nvSpPr>
          <p:spPr>
            <a:xfrm rot="7056065" flipV="1">
              <a:off x="7578007" y="876982"/>
              <a:ext cx="54644" cy="52756"/>
            </a:xfrm>
            <a:custGeom>
              <a:avLst/>
              <a:gdLst>
                <a:gd name="connsiteX0" fmla="*/ 129 w 54644"/>
                <a:gd name="connsiteY0" fmla="*/ 26381 h 52756"/>
                <a:gd name="connsiteX1" fmla="*/ 27379 w 54644"/>
                <a:gd name="connsiteY1" fmla="*/ 66 h 52756"/>
                <a:gd name="connsiteX2" fmla="*/ 54630 w 54644"/>
                <a:gd name="connsiteY2" fmla="*/ 26381 h 52756"/>
                <a:gd name="connsiteX3" fmla="*/ 27379 w 54644"/>
                <a:gd name="connsiteY3" fmla="*/ 52696 h 52756"/>
                <a:gd name="connsiteX4" fmla="*/ 129 w 54644"/>
                <a:gd name="connsiteY4" fmla="*/ 26381 h 5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4" h="52756">
                  <a:moveTo>
                    <a:pt x="129" y="26381"/>
                  </a:moveTo>
                  <a:cubicBezTo>
                    <a:pt x="858" y="11703"/>
                    <a:pt x="14350" y="1409"/>
                    <a:pt x="27379" y="66"/>
                  </a:cubicBezTo>
                  <a:cubicBezTo>
                    <a:pt x="46109" y="1809"/>
                    <a:pt x="52928" y="14181"/>
                    <a:pt x="54630" y="26381"/>
                  </a:cubicBezTo>
                  <a:cubicBezTo>
                    <a:pt x="56433" y="41682"/>
                    <a:pt x="40913" y="48806"/>
                    <a:pt x="27379" y="52696"/>
                  </a:cubicBezTo>
                  <a:cubicBezTo>
                    <a:pt x="16097" y="54354"/>
                    <a:pt x="1569" y="39469"/>
                    <a:pt x="129" y="26381"/>
                  </a:cubicBezTo>
                  <a:close/>
                </a:path>
              </a:pathLst>
            </a:custGeom>
            <a:noFill/>
            <a:ln w="7630" cap="flat">
              <a:solidFill>
                <a:srgbClr val="787878"/>
              </a:solid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94DA50D8-F9F9-B1B3-6D71-5C3283607EEB}"/>
                </a:ext>
              </a:extLst>
            </p:cNvPr>
            <p:cNvSpPr/>
            <p:nvPr/>
          </p:nvSpPr>
          <p:spPr>
            <a:xfrm rot="7056065" flipV="1">
              <a:off x="7854908" y="934359"/>
              <a:ext cx="86113" cy="82981"/>
            </a:xfrm>
            <a:custGeom>
              <a:avLst/>
              <a:gdLst>
                <a:gd name="connsiteX0" fmla="*/ 311 w 86113"/>
                <a:gd name="connsiteY0" fmla="*/ 41559 h 82981"/>
                <a:gd name="connsiteX1" fmla="*/ 43278 w 86113"/>
                <a:gd name="connsiteY1" fmla="*/ 69 h 82981"/>
                <a:gd name="connsiteX2" fmla="*/ 86244 w 86113"/>
                <a:gd name="connsiteY2" fmla="*/ 41559 h 82981"/>
                <a:gd name="connsiteX3" fmla="*/ 43278 w 86113"/>
                <a:gd name="connsiteY3" fmla="*/ 83049 h 82981"/>
                <a:gd name="connsiteX4" fmla="*/ 311 w 86113"/>
                <a:gd name="connsiteY4" fmla="*/ 41559 h 8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13" h="82981">
                  <a:moveTo>
                    <a:pt x="311" y="41559"/>
                  </a:moveTo>
                  <a:cubicBezTo>
                    <a:pt x="-290" y="17065"/>
                    <a:pt x="18902" y="1234"/>
                    <a:pt x="43278" y="69"/>
                  </a:cubicBezTo>
                  <a:cubicBezTo>
                    <a:pt x="66506" y="-90"/>
                    <a:pt x="86982" y="24033"/>
                    <a:pt x="86244" y="41559"/>
                  </a:cubicBezTo>
                  <a:cubicBezTo>
                    <a:pt x="80175" y="65025"/>
                    <a:pt x="63433" y="82756"/>
                    <a:pt x="43278" y="83049"/>
                  </a:cubicBezTo>
                  <a:cubicBezTo>
                    <a:pt x="14607" y="81804"/>
                    <a:pt x="-1662" y="59100"/>
                    <a:pt x="311" y="41559"/>
                  </a:cubicBezTo>
                  <a:close/>
                </a:path>
              </a:pathLst>
            </a:custGeom>
            <a:solidFill>
              <a:srgbClr val="0BB5DD"/>
            </a:solidFill>
            <a:ln w="286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D6744281-A80A-43DD-DA16-49451F5EFB8D}"/>
                </a:ext>
              </a:extLst>
            </p:cNvPr>
            <p:cNvSpPr/>
            <p:nvPr/>
          </p:nvSpPr>
          <p:spPr>
            <a:xfrm rot="7056065" flipV="1">
              <a:off x="7854367" y="933572"/>
              <a:ext cx="86715" cy="83943"/>
            </a:xfrm>
            <a:custGeom>
              <a:avLst/>
              <a:gdLst>
                <a:gd name="connsiteX0" fmla="*/ 773 w 86715"/>
                <a:gd name="connsiteY0" fmla="*/ 42393 h 83943"/>
                <a:gd name="connsiteX1" fmla="*/ 43739 w 86715"/>
                <a:gd name="connsiteY1" fmla="*/ 903 h 83943"/>
                <a:gd name="connsiteX2" fmla="*/ 86705 w 86715"/>
                <a:gd name="connsiteY2" fmla="*/ 42393 h 83943"/>
                <a:gd name="connsiteX3" fmla="*/ 43739 w 86715"/>
                <a:gd name="connsiteY3" fmla="*/ 83883 h 83943"/>
                <a:gd name="connsiteX4" fmla="*/ 773 w 86715"/>
                <a:gd name="connsiteY4" fmla="*/ 42393 h 8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 h="83943">
                  <a:moveTo>
                    <a:pt x="773" y="42393"/>
                  </a:moveTo>
                  <a:cubicBezTo>
                    <a:pt x="-3835" y="18431"/>
                    <a:pt x="17803" y="-4651"/>
                    <a:pt x="43739" y="903"/>
                  </a:cubicBezTo>
                  <a:cubicBezTo>
                    <a:pt x="71883" y="-150"/>
                    <a:pt x="86459" y="16694"/>
                    <a:pt x="86705" y="42393"/>
                  </a:cubicBezTo>
                  <a:cubicBezTo>
                    <a:pt x="89091" y="62328"/>
                    <a:pt x="64448" y="82596"/>
                    <a:pt x="43739" y="83883"/>
                  </a:cubicBezTo>
                  <a:cubicBezTo>
                    <a:pt x="19090" y="85551"/>
                    <a:pt x="3409" y="70834"/>
                    <a:pt x="773" y="42393"/>
                  </a:cubicBezTo>
                  <a:close/>
                </a:path>
              </a:pathLst>
            </a:custGeom>
            <a:noFill/>
            <a:ln w="7630" cap="flat">
              <a:solidFill>
                <a:srgbClr val="0BB5DD"/>
              </a:solid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7D0A599B-66A2-5D59-FA55-40D718DA0815}"/>
                </a:ext>
              </a:extLst>
            </p:cNvPr>
            <p:cNvSpPr/>
            <p:nvPr/>
          </p:nvSpPr>
          <p:spPr>
            <a:xfrm rot="7056065" flipV="1">
              <a:off x="8121800" y="1109454"/>
              <a:ext cx="54579" cy="52222"/>
            </a:xfrm>
            <a:custGeom>
              <a:avLst/>
              <a:gdLst>
                <a:gd name="connsiteX0" fmla="*/ 678 w 54579"/>
                <a:gd name="connsiteY0" fmla="*/ 26199 h 52222"/>
                <a:gd name="connsiteX1" fmla="*/ 27718 w 54579"/>
                <a:gd name="connsiteY1" fmla="*/ 88 h 52222"/>
                <a:gd name="connsiteX2" fmla="*/ 54758 w 54579"/>
                <a:gd name="connsiteY2" fmla="*/ 26199 h 52222"/>
                <a:gd name="connsiteX3" fmla="*/ 27718 w 54579"/>
                <a:gd name="connsiteY3" fmla="*/ 52310 h 52222"/>
                <a:gd name="connsiteX4" fmla="*/ 678 w 54579"/>
                <a:gd name="connsiteY4" fmla="*/ 26199 h 5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9" h="52222">
                  <a:moveTo>
                    <a:pt x="678" y="26199"/>
                  </a:moveTo>
                  <a:cubicBezTo>
                    <a:pt x="-2756" y="10051"/>
                    <a:pt x="12114" y="286"/>
                    <a:pt x="27718" y="88"/>
                  </a:cubicBezTo>
                  <a:cubicBezTo>
                    <a:pt x="44407" y="2586"/>
                    <a:pt x="51490" y="9976"/>
                    <a:pt x="54758" y="26199"/>
                  </a:cubicBezTo>
                  <a:cubicBezTo>
                    <a:pt x="53264" y="37311"/>
                    <a:pt x="42227" y="50575"/>
                    <a:pt x="27718" y="52310"/>
                  </a:cubicBezTo>
                  <a:cubicBezTo>
                    <a:pt x="11389" y="50270"/>
                    <a:pt x="2088" y="38387"/>
                    <a:pt x="678" y="26199"/>
                  </a:cubicBezTo>
                  <a:close/>
                </a:path>
              </a:pathLst>
            </a:custGeom>
            <a:solidFill>
              <a:srgbClr val="0BB5DD"/>
            </a:solidFill>
            <a:ln w="286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2092BC06-CD10-8DA9-7720-81FC9CBDD637}"/>
                </a:ext>
              </a:extLst>
            </p:cNvPr>
            <p:cNvSpPr/>
            <p:nvPr/>
          </p:nvSpPr>
          <p:spPr>
            <a:xfrm rot="7056065" flipV="1">
              <a:off x="8121961" y="1109380"/>
              <a:ext cx="54566" cy="52608"/>
            </a:xfrm>
            <a:custGeom>
              <a:avLst/>
              <a:gdLst>
                <a:gd name="connsiteX0" fmla="*/ 638 w 54566"/>
                <a:gd name="connsiteY0" fmla="*/ 26199 h 52608"/>
                <a:gd name="connsiteX1" fmla="*/ 27678 w 54566"/>
                <a:gd name="connsiteY1" fmla="*/ 88 h 52608"/>
                <a:gd name="connsiteX2" fmla="*/ 54718 w 54566"/>
                <a:gd name="connsiteY2" fmla="*/ 26199 h 52608"/>
                <a:gd name="connsiteX3" fmla="*/ 27678 w 54566"/>
                <a:gd name="connsiteY3" fmla="*/ 52310 h 52608"/>
                <a:gd name="connsiteX4" fmla="*/ 638 w 54566"/>
                <a:gd name="connsiteY4" fmla="*/ 26199 h 5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2608">
                  <a:moveTo>
                    <a:pt x="638" y="26199"/>
                  </a:moveTo>
                  <a:cubicBezTo>
                    <a:pt x="-2444" y="10236"/>
                    <a:pt x="15663" y="336"/>
                    <a:pt x="27678" y="88"/>
                  </a:cubicBezTo>
                  <a:cubicBezTo>
                    <a:pt x="43381" y="871"/>
                    <a:pt x="53149" y="14524"/>
                    <a:pt x="54718" y="26199"/>
                  </a:cubicBezTo>
                  <a:cubicBezTo>
                    <a:pt x="55440" y="40284"/>
                    <a:pt x="41781" y="55310"/>
                    <a:pt x="27678" y="52310"/>
                  </a:cubicBezTo>
                  <a:cubicBezTo>
                    <a:pt x="12117" y="52308"/>
                    <a:pt x="-2631" y="39536"/>
                    <a:pt x="638" y="26199"/>
                  </a:cubicBezTo>
                  <a:close/>
                </a:path>
              </a:pathLst>
            </a:custGeom>
            <a:noFill/>
            <a:ln w="7630" cap="flat">
              <a:solidFill>
                <a:srgbClr val="0BB5DD"/>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CB11BA93-0A87-EEE9-2504-942250CDA9AC}"/>
                </a:ext>
              </a:extLst>
            </p:cNvPr>
            <p:cNvSpPr/>
            <p:nvPr/>
          </p:nvSpPr>
          <p:spPr>
            <a:xfrm rot="7056065" flipV="1">
              <a:off x="7141104" y="651319"/>
              <a:ext cx="85932" cy="83860"/>
            </a:xfrm>
            <a:custGeom>
              <a:avLst/>
              <a:gdLst>
                <a:gd name="connsiteX0" fmla="*/ 84 w 85932"/>
                <a:gd name="connsiteY0" fmla="*/ 41997 h 83860"/>
                <a:gd name="connsiteX1" fmla="*/ 43051 w 85932"/>
                <a:gd name="connsiteY1" fmla="*/ 507 h 83860"/>
                <a:gd name="connsiteX2" fmla="*/ 86017 w 85932"/>
                <a:gd name="connsiteY2" fmla="*/ 41997 h 83860"/>
                <a:gd name="connsiteX3" fmla="*/ 43051 w 85932"/>
                <a:gd name="connsiteY3" fmla="*/ 83487 h 83860"/>
                <a:gd name="connsiteX4" fmla="*/ 84 w 85932"/>
                <a:gd name="connsiteY4" fmla="*/ 41997 h 8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32" h="83860">
                  <a:moveTo>
                    <a:pt x="84" y="41997"/>
                  </a:moveTo>
                  <a:cubicBezTo>
                    <a:pt x="5503" y="16841"/>
                    <a:pt x="16617" y="-3305"/>
                    <a:pt x="43051" y="507"/>
                  </a:cubicBezTo>
                  <a:cubicBezTo>
                    <a:pt x="66745" y="6556"/>
                    <a:pt x="84712" y="14044"/>
                    <a:pt x="86017" y="41997"/>
                  </a:cubicBezTo>
                  <a:cubicBezTo>
                    <a:pt x="85223" y="59812"/>
                    <a:pt x="65014" y="79126"/>
                    <a:pt x="43051" y="83487"/>
                  </a:cubicBezTo>
                  <a:cubicBezTo>
                    <a:pt x="18510" y="87386"/>
                    <a:pt x="838" y="63076"/>
                    <a:pt x="84" y="41997"/>
                  </a:cubicBezTo>
                  <a:close/>
                </a:path>
              </a:pathLst>
            </a:custGeom>
            <a:solidFill>
              <a:srgbClr val="0BB5DD"/>
            </a:solidFill>
            <a:ln w="286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FB2C74E4-F08D-3ACD-F106-D441A78A85ED}"/>
                </a:ext>
              </a:extLst>
            </p:cNvPr>
            <p:cNvSpPr/>
            <p:nvPr/>
          </p:nvSpPr>
          <p:spPr>
            <a:xfrm rot="7056065" flipV="1">
              <a:off x="7140666" y="652032"/>
              <a:ext cx="86848" cy="83489"/>
            </a:xfrm>
            <a:custGeom>
              <a:avLst/>
              <a:gdLst>
                <a:gd name="connsiteX0" fmla="*/ 84 w 86848"/>
                <a:gd name="connsiteY0" fmla="*/ 41549 h 83489"/>
                <a:gd name="connsiteX1" fmla="*/ 43050 w 86848"/>
                <a:gd name="connsiteY1" fmla="*/ 59 h 83489"/>
                <a:gd name="connsiteX2" fmla="*/ 86017 w 86848"/>
                <a:gd name="connsiteY2" fmla="*/ 41549 h 83489"/>
                <a:gd name="connsiteX3" fmla="*/ 43050 w 86848"/>
                <a:gd name="connsiteY3" fmla="*/ 83039 h 83489"/>
                <a:gd name="connsiteX4" fmla="*/ 84 w 86848"/>
                <a:gd name="connsiteY4" fmla="*/ 41549 h 83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48" h="83489">
                  <a:moveTo>
                    <a:pt x="84" y="41549"/>
                  </a:moveTo>
                  <a:cubicBezTo>
                    <a:pt x="1817" y="19538"/>
                    <a:pt x="19008" y="-597"/>
                    <a:pt x="43050" y="59"/>
                  </a:cubicBezTo>
                  <a:cubicBezTo>
                    <a:pt x="60384" y="-534"/>
                    <a:pt x="89081" y="14371"/>
                    <a:pt x="86017" y="41549"/>
                  </a:cubicBezTo>
                  <a:cubicBezTo>
                    <a:pt x="92521" y="64827"/>
                    <a:pt x="62943" y="87148"/>
                    <a:pt x="43050" y="83039"/>
                  </a:cubicBezTo>
                  <a:cubicBezTo>
                    <a:pt x="16927" y="83071"/>
                    <a:pt x="2413" y="68667"/>
                    <a:pt x="84" y="41549"/>
                  </a:cubicBezTo>
                  <a:close/>
                </a:path>
              </a:pathLst>
            </a:custGeom>
            <a:noFill/>
            <a:ln w="7630" cap="flat">
              <a:solidFill>
                <a:srgbClr val="0BB5DD"/>
              </a:solid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164FA3C0-0848-6315-D9CD-4F135F44547C}"/>
                </a:ext>
              </a:extLst>
            </p:cNvPr>
            <p:cNvSpPr/>
            <p:nvPr/>
          </p:nvSpPr>
          <p:spPr>
            <a:xfrm rot="7056065" flipV="1">
              <a:off x="7282549" y="438006"/>
              <a:ext cx="106379" cy="103224"/>
            </a:xfrm>
            <a:custGeom>
              <a:avLst/>
              <a:gdLst>
                <a:gd name="connsiteX0" fmla="*/ 226 w 106379"/>
                <a:gd name="connsiteY0" fmla="*/ 51916 h 103224"/>
                <a:gd name="connsiteX1" fmla="*/ 53306 w 106379"/>
                <a:gd name="connsiteY1" fmla="*/ 659 h 103224"/>
                <a:gd name="connsiteX2" fmla="*/ 106387 w 106379"/>
                <a:gd name="connsiteY2" fmla="*/ 51916 h 103224"/>
                <a:gd name="connsiteX3" fmla="*/ 53306 w 106379"/>
                <a:gd name="connsiteY3" fmla="*/ 103173 h 103224"/>
                <a:gd name="connsiteX4" fmla="*/ 226 w 106379"/>
                <a:gd name="connsiteY4" fmla="*/ 51916 h 1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79" h="103224">
                  <a:moveTo>
                    <a:pt x="226" y="51916"/>
                  </a:moveTo>
                  <a:cubicBezTo>
                    <a:pt x="2477" y="23048"/>
                    <a:pt x="19899" y="1297"/>
                    <a:pt x="53306" y="659"/>
                  </a:cubicBezTo>
                  <a:cubicBezTo>
                    <a:pt x="86363" y="-4882"/>
                    <a:pt x="108033" y="26691"/>
                    <a:pt x="106387" y="51916"/>
                  </a:cubicBezTo>
                  <a:cubicBezTo>
                    <a:pt x="104832" y="79871"/>
                    <a:pt x="84821" y="104011"/>
                    <a:pt x="53306" y="103173"/>
                  </a:cubicBezTo>
                  <a:cubicBezTo>
                    <a:pt x="28039" y="104929"/>
                    <a:pt x="-2143" y="73914"/>
                    <a:pt x="226" y="51916"/>
                  </a:cubicBezTo>
                  <a:close/>
                </a:path>
              </a:pathLst>
            </a:custGeom>
            <a:solidFill>
              <a:srgbClr val="0BB5DD"/>
            </a:solidFill>
            <a:ln w="286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4A84AAF8-1EB1-4948-A31B-0186022C7EB4}"/>
                </a:ext>
              </a:extLst>
            </p:cNvPr>
            <p:cNvSpPr/>
            <p:nvPr/>
          </p:nvSpPr>
          <p:spPr>
            <a:xfrm rot="7056065" flipV="1">
              <a:off x="7281856" y="438206"/>
              <a:ext cx="107297" cy="103673"/>
            </a:xfrm>
            <a:custGeom>
              <a:avLst/>
              <a:gdLst>
                <a:gd name="connsiteX0" fmla="*/ 201 w 107297"/>
                <a:gd name="connsiteY0" fmla="*/ 52151 h 103673"/>
                <a:gd name="connsiteX1" fmla="*/ 53281 w 107297"/>
                <a:gd name="connsiteY1" fmla="*/ 894 h 103673"/>
                <a:gd name="connsiteX2" fmla="*/ 106361 w 107297"/>
                <a:gd name="connsiteY2" fmla="*/ 52151 h 103673"/>
                <a:gd name="connsiteX3" fmla="*/ 53281 w 107297"/>
                <a:gd name="connsiteY3" fmla="*/ 103408 h 103673"/>
                <a:gd name="connsiteX4" fmla="*/ 201 w 107297"/>
                <a:gd name="connsiteY4" fmla="*/ 52151 h 10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97" h="103673">
                  <a:moveTo>
                    <a:pt x="201" y="52151"/>
                  </a:moveTo>
                  <a:cubicBezTo>
                    <a:pt x="-1941" y="23189"/>
                    <a:pt x="28767" y="-5382"/>
                    <a:pt x="53281" y="894"/>
                  </a:cubicBezTo>
                  <a:cubicBezTo>
                    <a:pt x="81546" y="751"/>
                    <a:pt x="113576" y="24048"/>
                    <a:pt x="106361" y="52151"/>
                  </a:cubicBezTo>
                  <a:cubicBezTo>
                    <a:pt x="109540" y="86668"/>
                    <a:pt x="78757" y="106329"/>
                    <a:pt x="53281" y="103408"/>
                  </a:cubicBezTo>
                  <a:cubicBezTo>
                    <a:pt x="17394" y="102326"/>
                    <a:pt x="4554" y="84384"/>
                    <a:pt x="201" y="52151"/>
                  </a:cubicBezTo>
                  <a:close/>
                </a:path>
              </a:pathLst>
            </a:custGeom>
            <a:noFill/>
            <a:ln w="7630" cap="flat">
              <a:solidFill>
                <a:srgbClr val="0BB5DD"/>
              </a:solid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64B867EB-1EAD-8431-DD61-4C9911DA2D4B}"/>
                </a:ext>
              </a:extLst>
            </p:cNvPr>
            <p:cNvSpPr/>
            <p:nvPr/>
          </p:nvSpPr>
          <p:spPr>
            <a:xfrm rot="7056065" flipV="1">
              <a:off x="7476590" y="737704"/>
              <a:ext cx="71263" cy="69426"/>
            </a:xfrm>
            <a:custGeom>
              <a:avLst/>
              <a:gdLst>
                <a:gd name="connsiteX0" fmla="*/ 140 w 71263"/>
                <a:gd name="connsiteY0" fmla="*/ 34809 h 69426"/>
                <a:gd name="connsiteX1" fmla="*/ 35704 w 71263"/>
                <a:gd name="connsiteY1" fmla="*/ 467 h 69426"/>
                <a:gd name="connsiteX2" fmla="*/ 71268 w 71263"/>
                <a:gd name="connsiteY2" fmla="*/ 34809 h 69426"/>
                <a:gd name="connsiteX3" fmla="*/ 35704 w 71263"/>
                <a:gd name="connsiteY3" fmla="*/ 69151 h 69426"/>
                <a:gd name="connsiteX4" fmla="*/ 140 w 71263"/>
                <a:gd name="connsiteY4" fmla="*/ 34809 h 69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63" h="69426">
                  <a:moveTo>
                    <a:pt x="140" y="34809"/>
                  </a:moveTo>
                  <a:cubicBezTo>
                    <a:pt x="1647" y="16793"/>
                    <a:pt x="17397" y="-3083"/>
                    <a:pt x="35704" y="467"/>
                  </a:cubicBezTo>
                  <a:cubicBezTo>
                    <a:pt x="53902" y="1725"/>
                    <a:pt x="70720" y="12479"/>
                    <a:pt x="71268" y="34809"/>
                  </a:cubicBezTo>
                  <a:cubicBezTo>
                    <a:pt x="72713" y="53114"/>
                    <a:pt x="60217" y="72219"/>
                    <a:pt x="35704" y="69151"/>
                  </a:cubicBezTo>
                  <a:cubicBezTo>
                    <a:pt x="15887" y="70970"/>
                    <a:pt x="-587" y="50011"/>
                    <a:pt x="140" y="34809"/>
                  </a:cubicBezTo>
                  <a:close/>
                </a:path>
              </a:pathLst>
            </a:custGeom>
            <a:solidFill>
              <a:srgbClr val="0BB5DD"/>
            </a:solidFill>
            <a:ln w="286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7482E696-3BAB-BB25-1665-5A46966BFA50}"/>
                </a:ext>
              </a:extLst>
            </p:cNvPr>
            <p:cNvSpPr/>
            <p:nvPr/>
          </p:nvSpPr>
          <p:spPr>
            <a:xfrm rot="7056065" flipV="1">
              <a:off x="7476538" y="738092"/>
              <a:ext cx="71339" cy="68774"/>
            </a:xfrm>
            <a:custGeom>
              <a:avLst/>
              <a:gdLst>
                <a:gd name="connsiteX0" fmla="*/ 117 w 71339"/>
                <a:gd name="connsiteY0" fmla="*/ 34466 h 68774"/>
                <a:gd name="connsiteX1" fmla="*/ 35681 w 71339"/>
                <a:gd name="connsiteY1" fmla="*/ 124 h 68774"/>
                <a:gd name="connsiteX2" fmla="*/ 71245 w 71339"/>
                <a:gd name="connsiteY2" fmla="*/ 34466 h 68774"/>
                <a:gd name="connsiteX3" fmla="*/ 35681 w 71339"/>
                <a:gd name="connsiteY3" fmla="*/ 68808 h 68774"/>
                <a:gd name="connsiteX4" fmla="*/ 117 w 71339"/>
                <a:gd name="connsiteY4" fmla="*/ 34466 h 68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39" h="68774">
                  <a:moveTo>
                    <a:pt x="117" y="34466"/>
                  </a:moveTo>
                  <a:cubicBezTo>
                    <a:pt x="4654" y="13451"/>
                    <a:pt x="14833" y="-1106"/>
                    <a:pt x="35681" y="124"/>
                  </a:cubicBezTo>
                  <a:cubicBezTo>
                    <a:pt x="54209" y="668"/>
                    <a:pt x="67307" y="17339"/>
                    <a:pt x="71245" y="34466"/>
                  </a:cubicBezTo>
                  <a:cubicBezTo>
                    <a:pt x="73399" y="54623"/>
                    <a:pt x="58967" y="69403"/>
                    <a:pt x="35681" y="68808"/>
                  </a:cubicBezTo>
                  <a:cubicBezTo>
                    <a:pt x="12596" y="65932"/>
                    <a:pt x="1697" y="51346"/>
                    <a:pt x="117" y="34466"/>
                  </a:cubicBezTo>
                  <a:close/>
                </a:path>
              </a:pathLst>
            </a:custGeom>
            <a:noFill/>
            <a:ln w="7630" cap="flat">
              <a:solidFill>
                <a:srgbClr val="0BB5DD"/>
              </a:solid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AB11F2FA-1F5D-1352-E889-FB1B95EE7FA9}"/>
                </a:ext>
              </a:extLst>
            </p:cNvPr>
            <p:cNvSpPr/>
            <p:nvPr/>
          </p:nvSpPr>
          <p:spPr>
            <a:xfrm rot="7056065" flipV="1">
              <a:off x="7901534" y="268585"/>
              <a:ext cx="54333" cy="52222"/>
            </a:xfrm>
            <a:custGeom>
              <a:avLst/>
              <a:gdLst>
                <a:gd name="connsiteX0" fmla="*/ 411 w 54333"/>
                <a:gd name="connsiteY0" fmla="*/ 26121 h 52222"/>
                <a:gd name="connsiteX1" fmla="*/ 27452 w 54333"/>
                <a:gd name="connsiteY1" fmla="*/ 10 h 52222"/>
                <a:gd name="connsiteX2" fmla="*/ 54492 w 54333"/>
                <a:gd name="connsiteY2" fmla="*/ 26121 h 52222"/>
                <a:gd name="connsiteX3" fmla="*/ 27452 w 54333"/>
                <a:gd name="connsiteY3" fmla="*/ 52233 h 52222"/>
                <a:gd name="connsiteX4" fmla="*/ 411 w 54333"/>
                <a:gd name="connsiteY4" fmla="*/ 26121 h 5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33" h="52222">
                  <a:moveTo>
                    <a:pt x="411" y="26121"/>
                  </a:moveTo>
                  <a:cubicBezTo>
                    <a:pt x="-2034" y="12159"/>
                    <a:pt x="13727" y="1982"/>
                    <a:pt x="27452" y="10"/>
                  </a:cubicBezTo>
                  <a:cubicBezTo>
                    <a:pt x="41474" y="2910"/>
                    <a:pt x="52781" y="12821"/>
                    <a:pt x="54492" y="26121"/>
                  </a:cubicBezTo>
                  <a:cubicBezTo>
                    <a:pt x="52264" y="40344"/>
                    <a:pt x="42529" y="50873"/>
                    <a:pt x="27452" y="52233"/>
                  </a:cubicBezTo>
                  <a:cubicBezTo>
                    <a:pt x="12726" y="51115"/>
                    <a:pt x="44" y="39862"/>
                    <a:pt x="411" y="26121"/>
                  </a:cubicBezTo>
                  <a:close/>
                </a:path>
              </a:pathLst>
            </a:custGeom>
            <a:solidFill>
              <a:srgbClr val="A5A5A5"/>
            </a:solidFill>
            <a:ln w="286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54D758D8-8EA2-566B-540A-E13B9629FDE2}"/>
                </a:ext>
              </a:extLst>
            </p:cNvPr>
            <p:cNvSpPr/>
            <p:nvPr/>
          </p:nvSpPr>
          <p:spPr>
            <a:xfrm rot="7056065" flipV="1">
              <a:off x="7901473" y="268424"/>
              <a:ext cx="54080" cy="52633"/>
            </a:xfrm>
            <a:custGeom>
              <a:avLst/>
              <a:gdLst>
                <a:gd name="connsiteX0" fmla="*/ 159 w 54080"/>
                <a:gd name="connsiteY0" fmla="*/ 26472 h 52633"/>
                <a:gd name="connsiteX1" fmla="*/ 27199 w 54080"/>
                <a:gd name="connsiteY1" fmla="*/ 361 h 52633"/>
                <a:gd name="connsiteX2" fmla="*/ 54239 w 54080"/>
                <a:gd name="connsiteY2" fmla="*/ 26472 h 52633"/>
                <a:gd name="connsiteX3" fmla="*/ 27199 w 54080"/>
                <a:gd name="connsiteY3" fmla="*/ 52584 h 52633"/>
                <a:gd name="connsiteX4" fmla="*/ 159 w 54080"/>
                <a:gd name="connsiteY4" fmla="*/ 26472 h 52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0" h="52633">
                  <a:moveTo>
                    <a:pt x="159" y="26472"/>
                  </a:moveTo>
                  <a:cubicBezTo>
                    <a:pt x="1133" y="12150"/>
                    <a:pt x="10410" y="-205"/>
                    <a:pt x="27199" y="361"/>
                  </a:cubicBezTo>
                  <a:cubicBezTo>
                    <a:pt x="45082" y="-2547"/>
                    <a:pt x="52563" y="13195"/>
                    <a:pt x="54239" y="26472"/>
                  </a:cubicBezTo>
                  <a:cubicBezTo>
                    <a:pt x="50361" y="40419"/>
                    <a:pt x="40725" y="52951"/>
                    <a:pt x="27199" y="52584"/>
                  </a:cubicBezTo>
                  <a:cubicBezTo>
                    <a:pt x="14281" y="53585"/>
                    <a:pt x="1874" y="41966"/>
                    <a:pt x="159" y="26472"/>
                  </a:cubicBezTo>
                  <a:close/>
                </a:path>
              </a:pathLst>
            </a:custGeom>
            <a:noFill/>
            <a:ln w="7630" cap="flat">
              <a:solidFill>
                <a:srgbClr val="787878"/>
              </a:solid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7AE66D15-186B-C161-29AB-1BB667C53EB6}"/>
                </a:ext>
              </a:extLst>
            </p:cNvPr>
            <p:cNvSpPr/>
            <p:nvPr/>
          </p:nvSpPr>
          <p:spPr>
            <a:xfrm rot="7056065" flipV="1">
              <a:off x="8063666" y="366883"/>
              <a:ext cx="54552" cy="52810"/>
            </a:xfrm>
            <a:custGeom>
              <a:avLst/>
              <a:gdLst>
                <a:gd name="connsiteX0" fmla="*/ 203 w 54552"/>
                <a:gd name="connsiteY0" fmla="*/ 26515 h 52810"/>
                <a:gd name="connsiteX1" fmla="*/ 27454 w 54552"/>
                <a:gd name="connsiteY1" fmla="*/ 201 h 52810"/>
                <a:gd name="connsiteX2" fmla="*/ 54705 w 54552"/>
                <a:gd name="connsiteY2" fmla="*/ 26515 h 52810"/>
                <a:gd name="connsiteX3" fmla="*/ 27454 w 54552"/>
                <a:gd name="connsiteY3" fmla="*/ 52830 h 52810"/>
                <a:gd name="connsiteX4" fmla="*/ 203 w 54552"/>
                <a:gd name="connsiteY4" fmla="*/ 26515 h 5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52" h="52810">
                  <a:moveTo>
                    <a:pt x="203" y="26515"/>
                  </a:moveTo>
                  <a:cubicBezTo>
                    <a:pt x="934" y="12722"/>
                    <a:pt x="12087" y="-1774"/>
                    <a:pt x="27454" y="201"/>
                  </a:cubicBezTo>
                  <a:cubicBezTo>
                    <a:pt x="39186" y="933"/>
                    <a:pt x="53929" y="10886"/>
                    <a:pt x="54705" y="26515"/>
                  </a:cubicBezTo>
                  <a:cubicBezTo>
                    <a:pt x="55285" y="39745"/>
                    <a:pt x="44041" y="49578"/>
                    <a:pt x="27454" y="52830"/>
                  </a:cubicBezTo>
                  <a:cubicBezTo>
                    <a:pt x="16057" y="50547"/>
                    <a:pt x="-626" y="42667"/>
                    <a:pt x="203" y="26515"/>
                  </a:cubicBezTo>
                  <a:close/>
                </a:path>
              </a:pathLst>
            </a:custGeom>
            <a:solidFill>
              <a:srgbClr val="A5A5A5"/>
            </a:solidFill>
            <a:ln w="286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65BBE7A8-7C33-30E5-C6AB-D9B54D394D76}"/>
                </a:ext>
              </a:extLst>
            </p:cNvPr>
            <p:cNvSpPr/>
            <p:nvPr/>
          </p:nvSpPr>
          <p:spPr>
            <a:xfrm rot="7056065" flipV="1">
              <a:off x="8063761" y="367003"/>
              <a:ext cx="54536" cy="52630"/>
            </a:xfrm>
            <a:custGeom>
              <a:avLst/>
              <a:gdLst>
                <a:gd name="connsiteX0" fmla="*/ 209 w 54536"/>
                <a:gd name="connsiteY0" fmla="*/ 26334 h 52630"/>
                <a:gd name="connsiteX1" fmla="*/ 27460 w 54536"/>
                <a:gd name="connsiteY1" fmla="*/ 19 h 52630"/>
                <a:gd name="connsiteX2" fmla="*/ 54710 w 54536"/>
                <a:gd name="connsiteY2" fmla="*/ 26334 h 52630"/>
                <a:gd name="connsiteX3" fmla="*/ 27460 w 54536"/>
                <a:gd name="connsiteY3" fmla="*/ 52648 h 52630"/>
                <a:gd name="connsiteX4" fmla="*/ 209 w 54536"/>
                <a:gd name="connsiteY4" fmla="*/ 26334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6" h="52630">
                  <a:moveTo>
                    <a:pt x="209" y="26334"/>
                  </a:moveTo>
                  <a:cubicBezTo>
                    <a:pt x="1422" y="10421"/>
                    <a:pt x="12443" y="349"/>
                    <a:pt x="27460" y="19"/>
                  </a:cubicBezTo>
                  <a:cubicBezTo>
                    <a:pt x="40982" y="539"/>
                    <a:pt x="54106" y="8533"/>
                    <a:pt x="54710" y="26334"/>
                  </a:cubicBezTo>
                  <a:cubicBezTo>
                    <a:pt x="53054" y="37771"/>
                    <a:pt x="45449" y="52835"/>
                    <a:pt x="27460" y="52648"/>
                  </a:cubicBezTo>
                  <a:cubicBezTo>
                    <a:pt x="9496" y="52778"/>
                    <a:pt x="-502" y="41343"/>
                    <a:pt x="209" y="26334"/>
                  </a:cubicBezTo>
                  <a:close/>
                </a:path>
              </a:pathLst>
            </a:custGeom>
            <a:noFill/>
            <a:ln w="7630" cap="flat">
              <a:solidFill>
                <a:srgbClr val="787878"/>
              </a:solid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8F8C7224-44F7-9D87-7660-9ACA4E12B18B}"/>
                </a:ext>
              </a:extLst>
            </p:cNvPr>
            <p:cNvSpPr/>
            <p:nvPr/>
          </p:nvSpPr>
          <p:spPr>
            <a:xfrm>
              <a:off x="7512004" y="922679"/>
              <a:ext cx="114559" cy="249170"/>
            </a:xfrm>
            <a:custGeom>
              <a:avLst/>
              <a:gdLst>
                <a:gd name="connsiteX0" fmla="*/ -611 w 114559"/>
                <a:gd name="connsiteY0" fmla="*/ -448 h 249170"/>
                <a:gd name="connsiteX1" fmla="*/ 113949 w 114559"/>
                <a:gd name="connsiteY1" fmla="*/ -448 h 249170"/>
                <a:gd name="connsiteX2" fmla="*/ 113949 w 114559"/>
                <a:gd name="connsiteY2" fmla="*/ 248722 h 249170"/>
                <a:gd name="connsiteX3" fmla="*/ -611 w 114559"/>
                <a:gd name="connsiteY3" fmla="*/ 248722 h 249170"/>
              </a:gdLst>
              <a:ahLst/>
              <a:cxnLst>
                <a:cxn ang="0">
                  <a:pos x="connsiteX0" y="connsiteY0"/>
                </a:cxn>
                <a:cxn ang="0">
                  <a:pos x="connsiteX1" y="connsiteY1"/>
                </a:cxn>
                <a:cxn ang="0">
                  <a:pos x="connsiteX2" y="connsiteY2"/>
                </a:cxn>
                <a:cxn ang="0">
                  <a:pos x="connsiteX3" y="connsiteY3"/>
                </a:cxn>
              </a:cxnLst>
              <a:rect l="l" t="t" r="r" b="b"/>
              <a:pathLst>
                <a:path w="114559" h="249170">
                  <a:moveTo>
                    <a:pt x="-611" y="-448"/>
                  </a:moveTo>
                  <a:lnTo>
                    <a:pt x="113949" y="-448"/>
                  </a:lnTo>
                  <a:lnTo>
                    <a:pt x="113949" y="248722"/>
                  </a:lnTo>
                  <a:lnTo>
                    <a:pt x="-611" y="248722"/>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8802230E-F90C-0D67-B907-978D3646040C}"/>
                </a:ext>
              </a:extLst>
            </p:cNvPr>
            <p:cNvSpPr/>
            <p:nvPr/>
          </p:nvSpPr>
          <p:spPr>
            <a:xfrm>
              <a:off x="7652339" y="859670"/>
              <a:ext cx="114559" cy="312179"/>
            </a:xfrm>
            <a:custGeom>
              <a:avLst/>
              <a:gdLst>
                <a:gd name="connsiteX0" fmla="*/ -647 w 114559"/>
                <a:gd name="connsiteY0" fmla="*/ -440 h 312179"/>
                <a:gd name="connsiteX1" fmla="*/ 113913 w 114559"/>
                <a:gd name="connsiteY1" fmla="*/ -440 h 312179"/>
                <a:gd name="connsiteX2" fmla="*/ 113913 w 114559"/>
                <a:gd name="connsiteY2" fmla="*/ 311740 h 312179"/>
                <a:gd name="connsiteX3" fmla="*/ -647 w 114559"/>
                <a:gd name="connsiteY3" fmla="*/ 311740 h 312179"/>
              </a:gdLst>
              <a:ahLst/>
              <a:cxnLst>
                <a:cxn ang="0">
                  <a:pos x="connsiteX0" y="connsiteY0"/>
                </a:cxn>
                <a:cxn ang="0">
                  <a:pos x="connsiteX1" y="connsiteY1"/>
                </a:cxn>
                <a:cxn ang="0">
                  <a:pos x="connsiteX2" y="connsiteY2"/>
                </a:cxn>
                <a:cxn ang="0">
                  <a:pos x="connsiteX3" y="connsiteY3"/>
                </a:cxn>
              </a:cxnLst>
              <a:rect l="l" t="t" r="r" b="b"/>
              <a:pathLst>
                <a:path w="114559" h="312179">
                  <a:moveTo>
                    <a:pt x="-647" y="-440"/>
                  </a:moveTo>
                  <a:lnTo>
                    <a:pt x="113913" y="-440"/>
                  </a:lnTo>
                  <a:lnTo>
                    <a:pt x="113913" y="311740"/>
                  </a:lnTo>
                  <a:lnTo>
                    <a:pt x="-647" y="311740"/>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9253E958-E0D4-3328-5E37-219146C124E6}"/>
                </a:ext>
              </a:extLst>
            </p:cNvPr>
            <p:cNvSpPr/>
            <p:nvPr/>
          </p:nvSpPr>
          <p:spPr>
            <a:xfrm>
              <a:off x="7789810" y="793798"/>
              <a:ext cx="117423" cy="378052"/>
            </a:xfrm>
            <a:custGeom>
              <a:avLst/>
              <a:gdLst>
                <a:gd name="connsiteX0" fmla="*/ -682 w 117423"/>
                <a:gd name="connsiteY0" fmla="*/ -432 h 378052"/>
                <a:gd name="connsiteX1" fmla="*/ 116741 w 117423"/>
                <a:gd name="connsiteY1" fmla="*/ -432 h 378052"/>
                <a:gd name="connsiteX2" fmla="*/ 116741 w 117423"/>
                <a:gd name="connsiteY2" fmla="*/ 377621 h 378052"/>
                <a:gd name="connsiteX3" fmla="*/ -682 w 117423"/>
                <a:gd name="connsiteY3" fmla="*/ 377621 h 378052"/>
              </a:gdLst>
              <a:ahLst/>
              <a:cxnLst>
                <a:cxn ang="0">
                  <a:pos x="connsiteX0" y="connsiteY0"/>
                </a:cxn>
                <a:cxn ang="0">
                  <a:pos x="connsiteX1" y="connsiteY1"/>
                </a:cxn>
                <a:cxn ang="0">
                  <a:pos x="connsiteX2" y="connsiteY2"/>
                </a:cxn>
                <a:cxn ang="0">
                  <a:pos x="connsiteX3" y="connsiteY3"/>
                </a:cxn>
              </a:cxnLst>
              <a:rect l="l" t="t" r="r" b="b"/>
              <a:pathLst>
                <a:path w="117423" h="378052">
                  <a:moveTo>
                    <a:pt x="-682" y="-432"/>
                  </a:moveTo>
                  <a:lnTo>
                    <a:pt x="116741" y="-432"/>
                  </a:lnTo>
                  <a:lnTo>
                    <a:pt x="116741" y="377621"/>
                  </a:lnTo>
                  <a:lnTo>
                    <a:pt x="-682" y="377621"/>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325A0308-0FED-1277-901F-EABC9948C8ED}"/>
                </a:ext>
              </a:extLst>
            </p:cNvPr>
            <p:cNvSpPr/>
            <p:nvPr/>
          </p:nvSpPr>
          <p:spPr>
            <a:xfrm>
              <a:off x="10921652" y="1358670"/>
              <a:ext cx="868840" cy="868858"/>
            </a:xfrm>
            <a:custGeom>
              <a:avLst/>
              <a:gdLst>
                <a:gd name="connsiteX0" fmla="*/ 440396 w 868840"/>
                <a:gd name="connsiteY0" fmla="*/ 868152 h 868858"/>
                <a:gd name="connsiteX1" fmla="*/ -1517 w 868840"/>
                <a:gd name="connsiteY1" fmla="*/ 441336 h 868858"/>
                <a:gd name="connsiteX2" fmla="*/ 425303 w 868840"/>
                <a:gd name="connsiteY2" fmla="*/ -573 h 868858"/>
                <a:gd name="connsiteX3" fmla="*/ 867187 w 868840"/>
                <a:gd name="connsiteY3" fmla="*/ 426240 h 868858"/>
                <a:gd name="connsiteX4" fmla="*/ 866527 w 868840"/>
                <a:gd name="connsiteY4" fmla="*/ 458904 h 868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840" h="868858">
                  <a:moveTo>
                    <a:pt x="440396" y="868152"/>
                  </a:moveTo>
                  <a:cubicBezTo>
                    <a:pt x="200509" y="872319"/>
                    <a:pt x="2665" y="681228"/>
                    <a:pt x="-1517" y="441336"/>
                  </a:cubicBezTo>
                  <a:cubicBezTo>
                    <a:pt x="-5670" y="201445"/>
                    <a:pt x="185415" y="3597"/>
                    <a:pt x="425303" y="-573"/>
                  </a:cubicBezTo>
                  <a:cubicBezTo>
                    <a:pt x="665190" y="-4740"/>
                    <a:pt x="863033" y="186348"/>
                    <a:pt x="867187" y="426240"/>
                  </a:cubicBezTo>
                  <a:cubicBezTo>
                    <a:pt x="867387" y="437132"/>
                    <a:pt x="867158" y="448027"/>
                    <a:pt x="866527" y="458904"/>
                  </a:cubicBezTo>
                </a:path>
              </a:pathLst>
            </a:custGeom>
            <a:noFill/>
            <a:ln w="45781" cap="rnd">
              <a:solidFill>
                <a:schemeClr val="accent2"/>
              </a:solid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DED06904-272B-F984-9CC2-DB2D1F981BA4}"/>
                </a:ext>
              </a:extLst>
            </p:cNvPr>
            <p:cNvSpPr/>
            <p:nvPr/>
          </p:nvSpPr>
          <p:spPr>
            <a:xfrm flipV="1">
              <a:off x="11783634" y="1743225"/>
              <a:ext cx="86721" cy="95841"/>
            </a:xfrm>
            <a:custGeom>
              <a:avLst/>
              <a:gdLst>
                <a:gd name="connsiteX0" fmla="*/ 513 w 86721"/>
                <a:gd name="connsiteY0" fmla="*/ 141 h 95841"/>
                <a:gd name="connsiteX1" fmla="*/ 87235 w 86721"/>
                <a:gd name="connsiteY1" fmla="*/ 95983 h 95841"/>
              </a:gdLst>
              <a:ahLst/>
              <a:cxnLst>
                <a:cxn ang="0">
                  <a:pos x="connsiteX0" y="connsiteY0"/>
                </a:cxn>
                <a:cxn ang="0">
                  <a:pos x="connsiteX1" y="connsiteY1"/>
                </a:cxn>
              </a:cxnLst>
              <a:rect l="l" t="t" r="r" b="b"/>
              <a:pathLst>
                <a:path w="86721" h="95841">
                  <a:moveTo>
                    <a:pt x="513" y="141"/>
                  </a:moveTo>
                  <a:lnTo>
                    <a:pt x="87235" y="95983"/>
                  </a:lnTo>
                </a:path>
              </a:pathLst>
            </a:custGeom>
            <a:noFill/>
            <a:ln w="45781" cap="rnd">
              <a:solidFill>
                <a:schemeClr val="accent2"/>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A24C6154-B0F2-3F24-8D46-73BF6D8C79D7}"/>
                </a:ext>
              </a:extLst>
            </p:cNvPr>
            <p:cNvSpPr/>
            <p:nvPr/>
          </p:nvSpPr>
          <p:spPr>
            <a:xfrm rot="16200000" flipV="1">
              <a:off x="11690806" y="1747257"/>
              <a:ext cx="86721" cy="95841"/>
            </a:xfrm>
            <a:custGeom>
              <a:avLst/>
              <a:gdLst>
                <a:gd name="connsiteX0" fmla="*/ 504 w 86721"/>
                <a:gd name="connsiteY0" fmla="*/ 141 h 95841"/>
                <a:gd name="connsiteX1" fmla="*/ 87226 w 86721"/>
                <a:gd name="connsiteY1" fmla="*/ 95983 h 95841"/>
              </a:gdLst>
              <a:ahLst/>
              <a:cxnLst>
                <a:cxn ang="0">
                  <a:pos x="connsiteX0" y="connsiteY0"/>
                </a:cxn>
                <a:cxn ang="0">
                  <a:pos x="connsiteX1" y="connsiteY1"/>
                </a:cxn>
              </a:cxnLst>
              <a:rect l="l" t="t" r="r" b="b"/>
              <a:pathLst>
                <a:path w="86721" h="95841">
                  <a:moveTo>
                    <a:pt x="504" y="141"/>
                  </a:moveTo>
                  <a:lnTo>
                    <a:pt x="87226" y="95983"/>
                  </a:lnTo>
                </a:path>
              </a:pathLst>
            </a:custGeom>
            <a:noFill/>
            <a:ln w="45781" cap="rnd">
              <a:solidFill>
                <a:schemeClr val="accent2"/>
              </a:solid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8D25D608-55A6-E1C5-5D09-D9E8F33DE1A7}"/>
                </a:ext>
              </a:extLst>
            </p:cNvPr>
            <p:cNvSpPr/>
            <p:nvPr/>
          </p:nvSpPr>
          <p:spPr>
            <a:xfrm>
              <a:off x="11591604" y="982620"/>
              <a:ext cx="372158" cy="452423"/>
            </a:xfrm>
            <a:custGeom>
              <a:avLst/>
              <a:gdLst>
                <a:gd name="connsiteX0" fmla="*/ 267552 w 372158"/>
                <a:gd name="connsiteY0" fmla="*/ -489 h 452423"/>
                <a:gd name="connsiteX1" fmla="*/ 325404 w 372158"/>
                <a:gd name="connsiteY1" fmla="*/ 16623 h 452423"/>
                <a:gd name="connsiteX2" fmla="*/ 368880 w 372158"/>
                <a:gd name="connsiteY2" fmla="*/ 83991 h 452423"/>
                <a:gd name="connsiteX3" fmla="*/ 351237 w 372158"/>
                <a:gd name="connsiteY3" fmla="*/ 162196 h 452423"/>
                <a:gd name="connsiteX4" fmla="*/ 201508 w 372158"/>
                <a:gd name="connsiteY4" fmla="*/ 376423 h 452423"/>
                <a:gd name="connsiteX5" fmla="*/ 116162 w 372158"/>
                <a:gd name="connsiteY5" fmla="*/ 420083 h 452423"/>
                <a:gd name="connsiteX6" fmla="*/ 93909 w 372158"/>
                <a:gd name="connsiteY6" fmla="*/ 451933 h 452423"/>
                <a:gd name="connsiteX7" fmla="*/ 83198 w 372158"/>
                <a:gd name="connsiteY7" fmla="*/ 442190 h 452423"/>
                <a:gd name="connsiteX8" fmla="*/ 38634 w 372158"/>
                <a:gd name="connsiteY8" fmla="*/ 408858 h 452423"/>
                <a:gd name="connsiteX9" fmla="*/ -1691 w 372158"/>
                <a:gd name="connsiteY9" fmla="*/ 384359 h 452423"/>
                <a:gd name="connsiteX10" fmla="*/ 20190 w 372158"/>
                <a:gd name="connsiteY10" fmla="*/ 353013 h 452423"/>
                <a:gd name="connsiteX11" fmla="*/ 31846 w 372158"/>
                <a:gd name="connsiteY11" fmla="*/ 257855 h 452423"/>
                <a:gd name="connsiteX12" fmla="*/ 181546 w 372158"/>
                <a:gd name="connsiteY12" fmla="*/ 43628 h 452423"/>
                <a:gd name="connsiteX13" fmla="*/ 267552 w 372158"/>
                <a:gd name="connsiteY13" fmla="*/ -489 h 45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158" h="452423">
                  <a:moveTo>
                    <a:pt x="267552" y="-489"/>
                  </a:moveTo>
                  <a:cubicBezTo>
                    <a:pt x="287485" y="-441"/>
                    <a:pt x="307619" y="5141"/>
                    <a:pt x="325404" y="16623"/>
                  </a:cubicBezTo>
                  <a:cubicBezTo>
                    <a:pt x="349405" y="33389"/>
                    <a:pt x="364240" y="57788"/>
                    <a:pt x="368880" y="83991"/>
                  </a:cubicBezTo>
                  <a:cubicBezTo>
                    <a:pt x="373548" y="110194"/>
                    <a:pt x="367992" y="138201"/>
                    <a:pt x="351237" y="162196"/>
                  </a:cubicBezTo>
                  <a:lnTo>
                    <a:pt x="201508" y="376423"/>
                  </a:lnTo>
                  <a:cubicBezTo>
                    <a:pt x="181174" y="405556"/>
                    <a:pt x="149240" y="420226"/>
                    <a:pt x="116162" y="420083"/>
                  </a:cubicBezTo>
                  <a:lnTo>
                    <a:pt x="93909" y="451933"/>
                  </a:lnTo>
                  <a:lnTo>
                    <a:pt x="83198" y="442190"/>
                  </a:lnTo>
                  <a:cubicBezTo>
                    <a:pt x="68906" y="430390"/>
                    <a:pt x="54013" y="419264"/>
                    <a:pt x="38634" y="408858"/>
                  </a:cubicBezTo>
                  <a:lnTo>
                    <a:pt x="-1691" y="384359"/>
                  </a:lnTo>
                  <a:lnTo>
                    <a:pt x="20190" y="353013"/>
                  </a:lnTo>
                  <a:cubicBezTo>
                    <a:pt x="8705" y="322018"/>
                    <a:pt x="11512" y="286988"/>
                    <a:pt x="31846" y="257855"/>
                  </a:cubicBezTo>
                  <a:lnTo>
                    <a:pt x="181546" y="43628"/>
                  </a:lnTo>
                  <a:cubicBezTo>
                    <a:pt x="201766" y="14707"/>
                    <a:pt x="234359" y="-572"/>
                    <a:pt x="267552" y="-489"/>
                  </a:cubicBezTo>
                  <a:close/>
                </a:path>
              </a:pathLst>
            </a:custGeom>
            <a:noFill/>
            <a:ln w="45781" cap="rnd">
              <a:solidFill>
                <a:schemeClr val="accent2"/>
              </a:solidFill>
              <a:prstDash val="solid"/>
              <a:miter/>
            </a:ln>
          </p:spPr>
          <p:txBody>
            <a:bodyPr rtlCol="0" anchor="ctr"/>
            <a:lstStyle/>
            <a:p>
              <a:endParaRPr lang="en-GB"/>
            </a:p>
          </p:txBody>
        </p:sp>
        <p:grpSp>
          <p:nvGrpSpPr>
            <p:cNvPr id="129" name="Graphic 18">
              <a:extLst>
                <a:ext uri="{FF2B5EF4-FFF2-40B4-BE49-F238E27FC236}">
                  <a16:creationId xmlns:a16="http://schemas.microsoft.com/office/drawing/2014/main" id="{E3E2930B-8E29-4C2C-056F-C8886EDC7559}"/>
                </a:ext>
              </a:extLst>
            </p:cNvPr>
            <p:cNvGrpSpPr/>
            <p:nvPr/>
          </p:nvGrpSpPr>
          <p:grpSpPr>
            <a:xfrm>
              <a:off x="11475277" y="1905162"/>
              <a:ext cx="255850" cy="271843"/>
              <a:chOff x="11475277" y="1905162"/>
              <a:chExt cx="255850" cy="271843"/>
            </a:xfrm>
            <a:solidFill>
              <a:srgbClr val="2D3E50"/>
            </a:solidFill>
          </p:grpSpPr>
          <p:sp>
            <p:nvSpPr>
              <p:cNvPr id="130" name="Freeform: Shape 129">
                <a:extLst>
                  <a:ext uri="{FF2B5EF4-FFF2-40B4-BE49-F238E27FC236}">
                    <a16:creationId xmlns:a16="http://schemas.microsoft.com/office/drawing/2014/main" id="{1966D7A3-4283-335E-6404-5841FC80B52A}"/>
                  </a:ext>
                </a:extLst>
              </p:cNvPr>
              <p:cNvSpPr/>
              <p:nvPr/>
            </p:nvSpPr>
            <p:spPr>
              <a:xfrm rot="10800000" flipV="1">
                <a:off x="11539241" y="1905162"/>
                <a:ext cx="127924" cy="127926"/>
              </a:xfrm>
              <a:custGeom>
                <a:avLst/>
                <a:gdLst>
                  <a:gd name="connsiteX0" fmla="*/ 128365 w 127924"/>
                  <a:gd name="connsiteY0" fmla="*/ 64095 h 127926"/>
                  <a:gd name="connsiteX1" fmla="*/ 64403 w 127924"/>
                  <a:gd name="connsiteY1" fmla="*/ 128059 h 127926"/>
                  <a:gd name="connsiteX2" fmla="*/ 441 w 127924"/>
                  <a:gd name="connsiteY2" fmla="*/ 64095 h 127926"/>
                  <a:gd name="connsiteX3" fmla="*/ 64403 w 127924"/>
                  <a:gd name="connsiteY3" fmla="*/ 132 h 127926"/>
                  <a:gd name="connsiteX4" fmla="*/ 128365 w 127924"/>
                  <a:gd name="connsiteY4" fmla="*/ 64095 h 12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24" h="127926">
                    <a:moveTo>
                      <a:pt x="128365" y="64095"/>
                    </a:moveTo>
                    <a:cubicBezTo>
                      <a:pt x="128365" y="99422"/>
                      <a:pt x="99728" y="128059"/>
                      <a:pt x="64403" y="128059"/>
                    </a:cubicBezTo>
                    <a:cubicBezTo>
                      <a:pt x="29077" y="128059"/>
                      <a:pt x="441" y="99422"/>
                      <a:pt x="441" y="64095"/>
                    </a:cubicBezTo>
                    <a:cubicBezTo>
                      <a:pt x="441" y="28769"/>
                      <a:pt x="29077" y="132"/>
                      <a:pt x="64403" y="132"/>
                    </a:cubicBezTo>
                    <a:cubicBezTo>
                      <a:pt x="99728" y="132"/>
                      <a:pt x="128365" y="28769"/>
                      <a:pt x="128365" y="64095"/>
                    </a:cubicBezTo>
                    <a:close/>
                  </a:path>
                </a:pathLst>
              </a:custGeom>
              <a:solidFill>
                <a:srgbClr val="2D3E50"/>
              </a:solidFill>
              <a:ln w="286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C987B972-54EC-6EF6-B0A0-8ECB8C28F379}"/>
                  </a:ext>
                </a:extLst>
              </p:cNvPr>
              <p:cNvSpPr/>
              <p:nvPr/>
            </p:nvSpPr>
            <p:spPr>
              <a:xfrm rot="10800000" flipV="1">
                <a:off x="11475277" y="2049080"/>
                <a:ext cx="255850" cy="127925"/>
              </a:xfrm>
              <a:custGeom>
                <a:avLst/>
                <a:gdLst>
                  <a:gd name="connsiteX0" fmla="*/ 256291 w 255850"/>
                  <a:gd name="connsiteY0" fmla="*/ 128021 h 127925"/>
                  <a:gd name="connsiteX1" fmla="*/ 256291 w 255850"/>
                  <a:gd name="connsiteY1" fmla="*/ 64058 h 127925"/>
                  <a:gd name="connsiteX2" fmla="*/ 243497 w 255850"/>
                  <a:gd name="connsiteY2" fmla="*/ 38473 h 127925"/>
                  <a:gd name="connsiteX3" fmla="*/ 181134 w 255850"/>
                  <a:gd name="connsiteY3" fmla="*/ 8090 h 127925"/>
                  <a:gd name="connsiteX4" fmla="*/ 128365 w 255850"/>
                  <a:gd name="connsiteY4" fmla="*/ 95 h 127925"/>
                  <a:gd name="connsiteX5" fmla="*/ 75596 w 255850"/>
                  <a:gd name="connsiteY5" fmla="*/ 8090 h 127925"/>
                  <a:gd name="connsiteX6" fmla="*/ 13233 w 255850"/>
                  <a:gd name="connsiteY6" fmla="*/ 38473 h 127925"/>
                  <a:gd name="connsiteX7" fmla="*/ 441 w 255850"/>
                  <a:gd name="connsiteY7" fmla="*/ 64058 h 127925"/>
                  <a:gd name="connsiteX8" fmla="*/ 441 w 255850"/>
                  <a:gd name="connsiteY8" fmla="*/ 128021 h 12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50" h="127925">
                    <a:moveTo>
                      <a:pt x="256291" y="128021"/>
                    </a:moveTo>
                    <a:lnTo>
                      <a:pt x="256291" y="64058"/>
                    </a:lnTo>
                    <a:cubicBezTo>
                      <a:pt x="256291" y="54464"/>
                      <a:pt x="251494" y="44869"/>
                      <a:pt x="243497" y="38473"/>
                    </a:cubicBezTo>
                    <a:cubicBezTo>
                      <a:pt x="225907" y="24081"/>
                      <a:pt x="203521" y="14487"/>
                      <a:pt x="181134" y="8090"/>
                    </a:cubicBezTo>
                    <a:cubicBezTo>
                      <a:pt x="165144" y="3293"/>
                      <a:pt x="147554" y="95"/>
                      <a:pt x="128365" y="95"/>
                    </a:cubicBezTo>
                    <a:cubicBezTo>
                      <a:pt x="110775" y="95"/>
                      <a:pt x="93186" y="3293"/>
                      <a:pt x="75596" y="8090"/>
                    </a:cubicBezTo>
                    <a:cubicBezTo>
                      <a:pt x="53209" y="14487"/>
                      <a:pt x="30823" y="25680"/>
                      <a:pt x="13233" y="38473"/>
                    </a:cubicBezTo>
                    <a:cubicBezTo>
                      <a:pt x="5238" y="44869"/>
                      <a:pt x="441" y="54464"/>
                      <a:pt x="441" y="64058"/>
                    </a:cubicBezTo>
                    <a:lnTo>
                      <a:pt x="441" y="128021"/>
                    </a:lnTo>
                    <a:close/>
                  </a:path>
                </a:pathLst>
              </a:custGeom>
              <a:solidFill>
                <a:srgbClr val="2D3E50"/>
              </a:solidFill>
              <a:ln w="2861" cap="flat">
                <a:noFill/>
                <a:prstDash val="solid"/>
                <a:miter/>
              </a:ln>
            </p:spPr>
            <p:txBody>
              <a:bodyPr rtlCol="0" anchor="ctr"/>
              <a:lstStyle/>
              <a:p>
                <a:endParaRPr lang="en-GB"/>
              </a:p>
            </p:txBody>
          </p:sp>
        </p:grpSp>
        <p:grpSp>
          <p:nvGrpSpPr>
            <p:cNvPr id="132" name="Graphic 18">
              <a:extLst>
                <a:ext uri="{FF2B5EF4-FFF2-40B4-BE49-F238E27FC236}">
                  <a16:creationId xmlns:a16="http://schemas.microsoft.com/office/drawing/2014/main" id="{26AE4321-EC85-19DC-4916-5E838F02C2A4}"/>
                </a:ext>
              </a:extLst>
            </p:cNvPr>
            <p:cNvGrpSpPr/>
            <p:nvPr/>
          </p:nvGrpSpPr>
          <p:grpSpPr>
            <a:xfrm>
              <a:off x="11818955" y="1905580"/>
              <a:ext cx="287871" cy="291593"/>
              <a:chOff x="11818955" y="1905580"/>
              <a:chExt cx="287871" cy="291593"/>
            </a:xfrm>
            <a:solidFill>
              <a:srgbClr val="2D3E50"/>
            </a:solidFill>
          </p:grpSpPr>
          <p:sp>
            <p:nvSpPr>
              <p:cNvPr id="133" name="Freeform: Shape 132">
                <a:extLst>
                  <a:ext uri="{FF2B5EF4-FFF2-40B4-BE49-F238E27FC236}">
                    <a16:creationId xmlns:a16="http://schemas.microsoft.com/office/drawing/2014/main" id="{C3DBEE91-1485-5C6E-CD68-B7449CC60112}"/>
                  </a:ext>
                </a:extLst>
              </p:cNvPr>
              <p:cNvSpPr/>
              <p:nvPr/>
            </p:nvSpPr>
            <p:spPr>
              <a:xfrm rot="10800000" flipV="1">
                <a:off x="11882919" y="1905580"/>
                <a:ext cx="127924" cy="128880"/>
              </a:xfrm>
              <a:custGeom>
                <a:avLst/>
                <a:gdLst>
                  <a:gd name="connsiteX0" fmla="*/ 128397 w 127924"/>
                  <a:gd name="connsiteY0" fmla="*/ 64573 h 128880"/>
                  <a:gd name="connsiteX1" fmla="*/ 64434 w 127924"/>
                  <a:gd name="connsiteY1" fmla="*/ 129013 h 128880"/>
                  <a:gd name="connsiteX2" fmla="*/ 472 w 127924"/>
                  <a:gd name="connsiteY2" fmla="*/ 64573 h 128880"/>
                  <a:gd name="connsiteX3" fmla="*/ 64434 w 127924"/>
                  <a:gd name="connsiteY3" fmla="*/ 132 h 128880"/>
                  <a:gd name="connsiteX4" fmla="*/ 128397 w 127924"/>
                  <a:gd name="connsiteY4" fmla="*/ 64573 h 12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24" h="128880">
                    <a:moveTo>
                      <a:pt x="128397" y="64573"/>
                    </a:moveTo>
                    <a:cubicBezTo>
                      <a:pt x="128397" y="100162"/>
                      <a:pt x="99760" y="129013"/>
                      <a:pt x="64434" y="129013"/>
                    </a:cubicBezTo>
                    <a:cubicBezTo>
                      <a:pt x="29109" y="129013"/>
                      <a:pt x="472" y="100162"/>
                      <a:pt x="472" y="64573"/>
                    </a:cubicBezTo>
                    <a:cubicBezTo>
                      <a:pt x="472" y="28983"/>
                      <a:pt x="29109" y="132"/>
                      <a:pt x="64434" y="132"/>
                    </a:cubicBezTo>
                    <a:cubicBezTo>
                      <a:pt x="99760" y="132"/>
                      <a:pt x="128397" y="28983"/>
                      <a:pt x="128397" y="64573"/>
                    </a:cubicBezTo>
                    <a:close/>
                  </a:path>
                </a:pathLst>
              </a:custGeom>
              <a:solidFill>
                <a:srgbClr val="2D3E50"/>
              </a:solidFill>
              <a:ln w="287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3E79CF24-AE55-3652-406B-0FA7E619DEFC}"/>
                  </a:ext>
                </a:extLst>
              </p:cNvPr>
              <p:cNvSpPr/>
              <p:nvPr/>
            </p:nvSpPr>
            <p:spPr>
              <a:xfrm rot="10800000" flipV="1">
                <a:off x="12015240" y="2056534"/>
                <a:ext cx="91586" cy="140639"/>
              </a:xfrm>
              <a:custGeom>
                <a:avLst/>
                <a:gdLst>
                  <a:gd name="connsiteX0" fmla="*/ 90910 w 91586"/>
                  <a:gd name="connsiteY0" fmla="*/ 121399 h 140639"/>
                  <a:gd name="connsiteX1" fmla="*/ 64525 w 91586"/>
                  <a:gd name="connsiteY1" fmla="*/ 61389 h 140639"/>
                  <a:gd name="connsiteX2" fmla="*/ 64525 w 91586"/>
                  <a:gd name="connsiteY2" fmla="*/ 20711 h 140639"/>
                  <a:gd name="connsiteX3" fmla="*/ 71321 w 91586"/>
                  <a:gd name="connsiteY3" fmla="*/ 8628 h 140639"/>
                  <a:gd name="connsiteX4" fmla="*/ 73320 w 91586"/>
                  <a:gd name="connsiteY4" fmla="*/ 2587 h 140639"/>
                  <a:gd name="connsiteX5" fmla="*/ 68923 w 91586"/>
                  <a:gd name="connsiteY5" fmla="*/ 170 h 140639"/>
                  <a:gd name="connsiteX6" fmla="*/ 23350 w 91586"/>
                  <a:gd name="connsiteY6" fmla="*/ 170 h 140639"/>
                  <a:gd name="connsiteX7" fmla="*/ 18552 w 91586"/>
                  <a:gd name="connsiteY7" fmla="*/ 4601 h 140639"/>
                  <a:gd name="connsiteX8" fmla="*/ 20951 w 91586"/>
                  <a:gd name="connsiteY8" fmla="*/ 9031 h 140639"/>
                  <a:gd name="connsiteX9" fmla="*/ 27747 w 91586"/>
                  <a:gd name="connsiteY9" fmla="*/ 21114 h 140639"/>
                  <a:gd name="connsiteX10" fmla="*/ 27747 w 91586"/>
                  <a:gd name="connsiteY10" fmla="*/ 61792 h 140639"/>
                  <a:gd name="connsiteX11" fmla="*/ 1762 w 91586"/>
                  <a:gd name="connsiteY11" fmla="*/ 121399 h 140639"/>
                  <a:gd name="connsiteX12" fmla="*/ 8958 w 91586"/>
                  <a:gd name="connsiteY12" fmla="*/ 139523 h 140639"/>
                  <a:gd name="connsiteX13" fmla="*/ 14555 w 91586"/>
                  <a:gd name="connsiteY13" fmla="*/ 140732 h 140639"/>
                  <a:gd name="connsiteX14" fmla="*/ 78517 w 91586"/>
                  <a:gd name="connsiteY14" fmla="*/ 140732 h 140639"/>
                  <a:gd name="connsiteX15" fmla="*/ 92109 w 91586"/>
                  <a:gd name="connsiteY15" fmla="*/ 127037 h 140639"/>
                  <a:gd name="connsiteX16" fmla="*/ 90910 w 91586"/>
                  <a:gd name="connsiteY16" fmla="*/ 121399 h 140639"/>
                  <a:gd name="connsiteX17" fmla="*/ 37341 w 91586"/>
                  <a:gd name="connsiteY17" fmla="*/ 29974 h 140639"/>
                  <a:gd name="connsiteX18" fmla="*/ 37341 w 91586"/>
                  <a:gd name="connsiteY18" fmla="*/ 20711 h 140639"/>
                  <a:gd name="connsiteX19" fmla="*/ 34143 w 91586"/>
                  <a:gd name="connsiteY19" fmla="*/ 9031 h 140639"/>
                  <a:gd name="connsiteX20" fmla="*/ 58529 w 91586"/>
                  <a:gd name="connsiteY20" fmla="*/ 9031 h 140639"/>
                  <a:gd name="connsiteX21" fmla="*/ 55331 w 91586"/>
                  <a:gd name="connsiteY21" fmla="*/ 20711 h 140639"/>
                  <a:gd name="connsiteX22" fmla="*/ 55331 w 91586"/>
                  <a:gd name="connsiteY22" fmla="*/ 29974 h 1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86" h="140639">
                    <a:moveTo>
                      <a:pt x="90910" y="121399"/>
                    </a:moveTo>
                    <a:lnTo>
                      <a:pt x="64525" y="61389"/>
                    </a:lnTo>
                    <a:lnTo>
                      <a:pt x="64525" y="20711"/>
                    </a:lnTo>
                    <a:cubicBezTo>
                      <a:pt x="64525" y="15878"/>
                      <a:pt x="67324" y="11045"/>
                      <a:pt x="71321" y="8628"/>
                    </a:cubicBezTo>
                    <a:cubicBezTo>
                      <a:pt x="73720" y="7420"/>
                      <a:pt x="74519" y="4601"/>
                      <a:pt x="73320" y="2587"/>
                    </a:cubicBezTo>
                    <a:cubicBezTo>
                      <a:pt x="72521" y="976"/>
                      <a:pt x="70921" y="-232"/>
                      <a:pt x="68923" y="170"/>
                    </a:cubicBezTo>
                    <a:lnTo>
                      <a:pt x="23350" y="170"/>
                    </a:lnTo>
                    <a:cubicBezTo>
                      <a:pt x="20951" y="170"/>
                      <a:pt x="18552" y="1782"/>
                      <a:pt x="18552" y="4601"/>
                    </a:cubicBezTo>
                    <a:cubicBezTo>
                      <a:pt x="18552" y="6615"/>
                      <a:pt x="19352" y="8226"/>
                      <a:pt x="20951" y="9031"/>
                    </a:cubicBezTo>
                    <a:cubicBezTo>
                      <a:pt x="25348" y="11448"/>
                      <a:pt x="27747" y="16281"/>
                      <a:pt x="27747" y="21114"/>
                    </a:cubicBezTo>
                    <a:lnTo>
                      <a:pt x="27747" y="61792"/>
                    </a:lnTo>
                    <a:lnTo>
                      <a:pt x="1762" y="121399"/>
                    </a:lnTo>
                    <a:cubicBezTo>
                      <a:pt x="-1436" y="128246"/>
                      <a:pt x="1762" y="136703"/>
                      <a:pt x="8958" y="139523"/>
                    </a:cubicBezTo>
                    <a:cubicBezTo>
                      <a:pt x="10557" y="140328"/>
                      <a:pt x="12556" y="140732"/>
                      <a:pt x="14555" y="140732"/>
                    </a:cubicBezTo>
                    <a:lnTo>
                      <a:pt x="78517" y="140732"/>
                    </a:lnTo>
                    <a:cubicBezTo>
                      <a:pt x="86113" y="140732"/>
                      <a:pt x="92109" y="134689"/>
                      <a:pt x="92109" y="127037"/>
                    </a:cubicBezTo>
                    <a:cubicBezTo>
                      <a:pt x="92109" y="125023"/>
                      <a:pt x="91709" y="123009"/>
                      <a:pt x="90910" y="121399"/>
                    </a:cubicBezTo>
                    <a:close/>
                    <a:moveTo>
                      <a:pt x="37341" y="29974"/>
                    </a:moveTo>
                    <a:lnTo>
                      <a:pt x="37341" y="20711"/>
                    </a:lnTo>
                    <a:cubicBezTo>
                      <a:pt x="37341" y="16683"/>
                      <a:pt x="36542" y="12656"/>
                      <a:pt x="34143" y="9031"/>
                    </a:cubicBezTo>
                    <a:lnTo>
                      <a:pt x="58529" y="9031"/>
                    </a:lnTo>
                    <a:cubicBezTo>
                      <a:pt x="56530" y="12656"/>
                      <a:pt x="55331" y="16683"/>
                      <a:pt x="55331" y="20711"/>
                    </a:cubicBezTo>
                    <a:lnTo>
                      <a:pt x="55331" y="29974"/>
                    </a:lnTo>
                    <a:close/>
                  </a:path>
                </a:pathLst>
              </a:custGeom>
              <a:solidFill>
                <a:srgbClr val="2D3E50"/>
              </a:solidFill>
              <a:ln w="2872"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906980BF-2916-5F93-3F8F-6BBDCFCF1B53}"/>
                  </a:ext>
                </a:extLst>
              </p:cNvPr>
              <p:cNvSpPr/>
              <p:nvPr/>
            </p:nvSpPr>
            <p:spPr>
              <a:xfrm rot="10800000" flipV="1">
                <a:off x="12049620" y="1994186"/>
                <a:ext cx="13592" cy="13693"/>
              </a:xfrm>
              <a:custGeom>
                <a:avLst/>
                <a:gdLst>
                  <a:gd name="connsiteX0" fmla="*/ 14113 w 13592"/>
                  <a:gd name="connsiteY0" fmla="*/ 6971 h 13693"/>
                  <a:gd name="connsiteX1" fmla="*/ 7317 w 13592"/>
                  <a:gd name="connsiteY1" fmla="*/ 13818 h 13693"/>
                  <a:gd name="connsiteX2" fmla="*/ 521 w 13592"/>
                  <a:gd name="connsiteY2" fmla="*/ 6971 h 13693"/>
                  <a:gd name="connsiteX3" fmla="*/ 7317 w 13592"/>
                  <a:gd name="connsiteY3" fmla="*/ 124 h 13693"/>
                  <a:gd name="connsiteX4" fmla="*/ 14113 w 13592"/>
                  <a:gd name="connsiteY4" fmla="*/ 6971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 h="13693">
                    <a:moveTo>
                      <a:pt x="14113" y="6971"/>
                    </a:moveTo>
                    <a:cubicBezTo>
                      <a:pt x="14113" y="10752"/>
                      <a:pt x="11070" y="13818"/>
                      <a:pt x="7317" y="13818"/>
                    </a:cubicBezTo>
                    <a:cubicBezTo>
                      <a:pt x="3563" y="13818"/>
                      <a:pt x="521" y="10752"/>
                      <a:pt x="521" y="6971"/>
                    </a:cubicBezTo>
                    <a:cubicBezTo>
                      <a:pt x="521" y="3190"/>
                      <a:pt x="3563" y="124"/>
                      <a:pt x="7317" y="124"/>
                    </a:cubicBezTo>
                    <a:cubicBezTo>
                      <a:pt x="11070" y="124"/>
                      <a:pt x="14113" y="3190"/>
                      <a:pt x="14113" y="6971"/>
                    </a:cubicBezTo>
                    <a:close/>
                  </a:path>
                </a:pathLst>
              </a:custGeom>
              <a:solidFill>
                <a:srgbClr val="2D3E50"/>
              </a:solidFill>
              <a:ln w="287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F57E9B90-9F4D-8F69-8803-3F10140FCED1}"/>
                  </a:ext>
                </a:extLst>
              </p:cNvPr>
              <p:cNvSpPr/>
              <p:nvPr/>
            </p:nvSpPr>
            <p:spPr>
              <a:xfrm rot="10800000" flipV="1">
                <a:off x="12038027" y="2015129"/>
                <a:ext cx="13591" cy="13693"/>
              </a:xfrm>
              <a:custGeom>
                <a:avLst/>
                <a:gdLst>
                  <a:gd name="connsiteX0" fmla="*/ 14107 w 13591"/>
                  <a:gd name="connsiteY0" fmla="*/ 6966 h 13693"/>
                  <a:gd name="connsiteX1" fmla="*/ 7311 w 13591"/>
                  <a:gd name="connsiteY1" fmla="*/ 13813 h 13693"/>
                  <a:gd name="connsiteX2" fmla="*/ 516 w 13591"/>
                  <a:gd name="connsiteY2" fmla="*/ 6966 h 13693"/>
                  <a:gd name="connsiteX3" fmla="*/ 7311 w 13591"/>
                  <a:gd name="connsiteY3" fmla="*/ 119 h 13693"/>
                  <a:gd name="connsiteX4" fmla="*/ 14107 w 13591"/>
                  <a:gd name="connsiteY4" fmla="*/ 6966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1" h="13693">
                    <a:moveTo>
                      <a:pt x="14107" y="6966"/>
                    </a:moveTo>
                    <a:cubicBezTo>
                      <a:pt x="14107" y="10747"/>
                      <a:pt x="11065" y="13813"/>
                      <a:pt x="7311" y="13813"/>
                    </a:cubicBezTo>
                    <a:cubicBezTo>
                      <a:pt x="3558" y="13813"/>
                      <a:pt x="516" y="10747"/>
                      <a:pt x="516" y="6966"/>
                    </a:cubicBezTo>
                    <a:cubicBezTo>
                      <a:pt x="516" y="3184"/>
                      <a:pt x="3558" y="119"/>
                      <a:pt x="7311" y="119"/>
                    </a:cubicBezTo>
                    <a:cubicBezTo>
                      <a:pt x="11065" y="119"/>
                      <a:pt x="14107" y="3184"/>
                      <a:pt x="14107" y="6966"/>
                    </a:cubicBezTo>
                    <a:close/>
                  </a:path>
                </a:pathLst>
              </a:custGeom>
              <a:solidFill>
                <a:srgbClr val="2D3E50"/>
              </a:solidFill>
              <a:ln w="287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E440760B-6AC5-AEF2-082D-8F05C0288240}"/>
                  </a:ext>
                </a:extLst>
              </p:cNvPr>
              <p:cNvSpPr/>
              <p:nvPr/>
            </p:nvSpPr>
            <p:spPr>
              <a:xfrm rot="10800000" flipV="1">
                <a:off x="12063212" y="2010296"/>
                <a:ext cx="13592" cy="13693"/>
              </a:xfrm>
              <a:custGeom>
                <a:avLst/>
                <a:gdLst>
                  <a:gd name="connsiteX0" fmla="*/ 14119 w 13592"/>
                  <a:gd name="connsiteY0" fmla="*/ 6967 h 13693"/>
                  <a:gd name="connsiteX1" fmla="*/ 7323 w 13592"/>
                  <a:gd name="connsiteY1" fmla="*/ 13814 h 13693"/>
                  <a:gd name="connsiteX2" fmla="*/ 527 w 13592"/>
                  <a:gd name="connsiteY2" fmla="*/ 6967 h 13693"/>
                  <a:gd name="connsiteX3" fmla="*/ 7323 w 13592"/>
                  <a:gd name="connsiteY3" fmla="*/ 120 h 13693"/>
                  <a:gd name="connsiteX4" fmla="*/ 14119 w 13592"/>
                  <a:gd name="connsiteY4" fmla="*/ 6967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 h="13693">
                    <a:moveTo>
                      <a:pt x="14119" y="6967"/>
                    </a:moveTo>
                    <a:cubicBezTo>
                      <a:pt x="14119" y="10749"/>
                      <a:pt x="11076" y="13814"/>
                      <a:pt x="7323" y="13814"/>
                    </a:cubicBezTo>
                    <a:cubicBezTo>
                      <a:pt x="3569" y="13814"/>
                      <a:pt x="527" y="10749"/>
                      <a:pt x="527" y="6967"/>
                    </a:cubicBezTo>
                    <a:cubicBezTo>
                      <a:pt x="527" y="3186"/>
                      <a:pt x="3569" y="120"/>
                      <a:pt x="7323" y="120"/>
                    </a:cubicBezTo>
                    <a:cubicBezTo>
                      <a:pt x="11076" y="120"/>
                      <a:pt x="14119" y="3186"/>
                      <a:pt x="14119" y="6967"/>
                    </a:cubicBezTo>
                    <a:close/>
                  </a:path>
                </a:pathLst>
              </a:custGeom>
              <a:solidFill>
                <a:srgbClr val="2D3E50"/>
              </a:solidFill>
              <a:ln w="2872"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FEB37682-F9B7-6C5C-B6D0-3AB8013277FD}"/>
                  </a:ext>
                </a:extLst>
              </p:cNvPr>
              <p:cNvSpPr/>
              <p:nvPr/>
            </p:nvSpPr>
            <p:spPr>
              <a:xfrm rot="10800000" flipV="1">
                <a:off x="12056416" y="2033253"/>
                <a:ext cx="18389" cy="18526"/>
              </a:xfrm>
              <a:custGeom>
                <a:avLst/>
                <a:gdLst>
                  <a:gd name="connsiteX0" fmla="*/ 18914 w 18389"/>
                  <a:gd name="connsiteY0" fmla="*/ 9377 h 18526"/>
                  <a:gd name="connsiteX1" fmla="*/ 9720 w 18389"/>
                  <a:gd name="connsiteY1" fmla="*/ 18640 h 18526"/>
                  <a:gd name="connsiteX2" fmla="*/ 525 w 18389"/>
                  <a:gd name="connsiteY2" fmla="*/ 9377 h 18526"/>
                  <a:gd name="connsiteX3" fmla="*/ 9720 w 18389"/>
                  <a:gd name="connsiteY3" fmla="*/ 114 h 18526"/>
                  <a:gd name="connsiteX4" fmla="*/ 18914 w 18389"/>
                  <a:gd name="connsiteY4" fmla="*/ 9377 h 1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9" h="18526">
                    <a:moveTo>
                      <a:pt x="18914" y="9377"/>
                    </a:moveTo>
                    <a:cubicBezTo>
                      <a:pt x="18914" y="14493"/>
                      <a:pt x="14797" y="18640"/>
                      <a:pt x="9720" y="18640"/>
                    </a:cubicBezTo>
                    <a:cubicBezTo>
                      <a:pt x="4641" y="18640"/>
                      <a:pt x="525" y="14493"/>
                      <a:pt x="525" y="9377"/>
                    </a:cubicBezTo>
                    <a:cubicBezTo>
                      <a:pt x="525" y="4261"/>
                      <a:pt x="4641" y="114"/>
                      <a:pt x="9720" y="114"/>
                    </a:cubicBezTo>
                    <a:cubicBezTo>
                      <a:pt x="14797" y="114"/>
                      <a:pt x="18914" y="4261"/>
                      <a:pt x="18914" y="9377"/>
                    </a:cubicBezTo>
                    <a:close/>
                  </a:path>
                </a:pathLst>
              </a:custGeom>
              <a:solidFill>
                <a:srgbClr val="2D3E50"/>
              </a:solidFill>
              <a:ln w="2872"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63BA68C5-6398-2361-A694-8D7C1C581919}"/>
                  </a:ext>
                </a:extLst>
              </p:cNvPr>
              <p:cNvSpPr/>
              <p:nvPr/>
            </p:nvSpPr>
            <p:spPr>
              <a:xfrm rot="10800000" flipV="1">
                <a:off x="11966869" y="2059834"/>
                <a:ext cx="67959" cy="119616"/>
              </a:xfrm>
              <a:custGeom>
                <a:avLst/>
                <a:gdLst>
                  <a:gd name="connsiteX0" fmla="*/ 68456 w 67959"/>
                  <a:gd name="connsiteY0" fmla="*/ 83061 h 119616"/>
                  <a:gd name="connsiteX1" fmla="*/ 39673 w 67959"/>
                  <a:gd name="connsiteY1" fmla="*/ 52452 h 119616"/>
                  <a:gd name="connsiteX2" fmla="*/ 55664 w 67959"/>
                  <a:gd name="connsiteY2" fmla="*/ 32315 h 119616"/>
                  <a:gd name="connsiteX3" fmla="*/ 55664 w 67959"/>
                  <a:gd name="connsiteY3" fmla="*/ 31912 h 119616"/>
                  <a:gd name="connsiteX4" fmla="*/ 31278 w 67959"/>
                  <a:gd name="connsiteY4" fmla="*/ 34328 h 119616"/>
                  <a:gd name="connsiteX5" fmla="*/ 32078 w 67959"/>
                  <a:gd name="connsiteY5" fmla="*/ 94 h 119616"/>
                  <a:gd name="connsiteX6" fmla="*/ 3694 w 67959"/>
                  <a:gd name="connsiteY6" fmla="*/ 11371 h 119616"/>
                  <a:gd name="connsiteX7" fmla="*/ 496 w 67959"/>
                  <a:gd name="connsiteY7" fmla="*/ 17815 h 119616"/>
                  <a:gd name="connsiteX8" fmla="*/ 496 w 67959"/>
                  <a:gd name="connsiteY8" fmla="*/ 56480 h 119616"/>
                  <a:gd name="connsiteX9" fmla="*/ 26081 w 67959"/>
                  <a:gd name="connsiteY9" fmla="*/ 114878 h 119616"/>
                  <a:gd name="connsiteX10" fmla="*/ 27680 w 67959"/>
                  <a:gd name="connsiteY10" fmla="*/ 119711 h 119616"/>
                  <a:gd name="connsiteX11" fmla="*/ 68456 w 67959"/>
                  <a:gd name="connsiteY11" fmla="*/ 119711 h 11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59" h="119616">
                    <a:moveTo>
                      <a:pt x="68456" y="83061"/>
                    </a:moveTo>
                    <a:lnTo>
                      <a:pt x="39673" y="52452"/>
                    </a:lnTo>
                    <a:lnTo>
                      <a:pt x="55664" y="32315"/>
                    </a:lnTo>
                    <a:lnTo>
                      <a:pt x="55664" y="31912"/>
                    </a:lnTo>
                    <a:lnTo>
                      <a:pt x="31278" y="34328"/>
                    </a:lnTo>
                    <a:lnTo>
                      <a:pt x="32078" y="94"/>
                    </a:lnTo>
                    <a:cubicBezTo>
                      <a:pt x="22483" y="3316"/>
                      <a:pt x="12889" y="6941"/>
                      <a:pt x="3694" y="11371"/>
                    </a:cubicBezTo>
                    <a:cubicBezTo>
                      <a:pt x="2095" y="12982"/>
                      <a:pt x="896" y="15399"/>
                      <a:pt x="496" y="17815"/>
                    </a:cubicBezTo>
                    <a:lnTo>
                      <a:pt x="496" y="56480"/>
                    </a:lnTo>
                    <a:lnTo>
                      <a:pt x="26081" y="114878"/>
                    </a:lnTo>
                    <a:cubicBezTo>
                      <a:pt x="26881" y="116491"/>
                      <a:pt x="27280" y="118101"/>
                      <a:pt x="27680" y="119711"/>
                    </a:cubicBezTo>
                    <a:lnTo>
                      <a:pt x="68456" y="119711"/>
                    </a:lnTo>
                    <a:close/>
                  </a:path>
                </a:pathLst>
              </a:custGeom>
              <a:solidFill>
                <a:srgbClr val="2D3E50"/>
              </a:solidFill>
              <a:ln w="2872"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12797008-5903-9E9C-10FC-0D071064DC3F}"/>
                  </a:ext>
                </a:extLst>
              </p:cNvPr>
              <p:cNvSpPr/>
              <p:nvPr/>
            </p:nvSpPr>
            <p:spPr>
              <a:xfrm rot="10800000" flipV="1">
                <a:off x="11906105" y="2050571"/>
                <a:ext cx="81152" cy="128880"/>
              </a:xfrm>
              <a:custGeom>
                <a:avLst/>
                <a:gdLst>
                  <a:gd name="connsiteX0" fmla="*/ 28855 w 81152"/>
                  <a:gd name="connsiteY0" fmla="*/ 88701 h 128880"/>
                  <a:gd name="connsiteX1" fmla="*/ 28855 w 81152"/>
                  <a:gd name="connsiteY1" fmla="*/ 128975 h 128880"/>
                  <a:gd name="connsiteX2" fmla="*/ 52841 w 81152"/>
                  <a:gd name="connsiteY2" fmla="*/ 128975 h 128880"/>
                  <a:gd name="connsiteX3" fmla="*/ 52841 w 81152"/>
                  <a:gd name="connsiteY3" fmla="*/ 88701 h 128880"/>
                  <a:gd name="connsiteX4" fmla="*/ 81624 w 81152"/>
                  <a:gd name="connsiteY4" fmla="*/ 4928 h 128880"/>
                  <a:gd name="connsiteX5" fmla="*/ 40848 w 81152"/>
                  <a:gd name="connsiteY5" fmla="*/ 95 h 128880"/>
                  <a:gd name="connsiteX6" fmla="*/ 472 w 81152"/>
                  <a:gd name="connsiteY6" fmla="*/ 4928 h 12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2" h="128880">
                    <a:moveTo>
                      <a:pt x="28855" y="88701"/>
                    </a:moveTo>
                    <a:lnTo>
                      <a:pt x="28855" y="128975"/>
                    </a:lnTo>
                    <a:lnTo>
                      <a:pt x="52841" y="128975"/>
                    </a:lnTo>
                    <a:lnTo>
                      <a:pt x="52841" y="88701"/>
                    </a:lnTo>
                    <a:lnTo>
                      <a:pt x="81624" y="4928"/>
                    </a:lnTo>
                    <a:cubicBezTo>
                      <a:pt x="68032" y="1706"/>
                      <a:pt x="54440" y="95"/>
                      <a:pt x="40848" y="95"/>
                    </a:cubicBezTo>
                    <a:cubicBezTo>
                      <a:pt x="27256" y="95"/>
                      <a:pt x="13664" y="1706"/>
                      <a:pt x="472" y="4928"/>
                    </a:cubicBezTo>
                    <a:close/>
                  </a:path>
                </a:pathLst>
              </a:custGeom>
              <a:solidFill>
                <a:srgbClr val="2D3E50"/>
              </a:solidFill>
              <a:ln w="2872"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41AB7C8C-FBAA-95C5-7B24-81EBA0A1B37F}"/>
                  </a:ext>
                </a:extLst>
              </p:cNvPr>
              <p:cNvSpPr/>
              <p:nvPr/>
            </p:nvSpPr>
            <p:spPr>
              <a:xfrm rot="10800000" flipV="1">
                <a:off x="11818955" y="2059834"/>
                <a:ext cx="107937" cy="119616"/>
              </a:xfrm>
              <a:custGeom>
                <a:avLst/>
                <a:gdLst>
                  <a:gd name="connsiteX0" fmla="*/ 95583 w 107937"/>
                  <a:gd name="connsiteY0" fmla="*/ 29495 h 119616"/>
                  <a:gd name="connsiteX1" fmla="*/ 36818 w 107937"/>
                  <a:gd name="connsiteY1" fmla="*/ 94 h 119616"/>
                  <a:gd name="connsiteX2" fmla="*/ 37618 w 107937"/>
                  <a:gd name="connsiteY2" fmla="*/ 34328 h 119616"/>
                  <a:gd name="connsiteX3" fmla="*/ 13232 w 107937"/>
                  <a:gd name="connsiteY3" fmla="*/ 31912 h 119616"/>
                  <a:gd name="connsiteX4" fmla="*/ 13232 w 107937"/>
                  <a:gd name="connsiteY4" fmla="*/ 32315 h 119616"/>
                  <a:gd name="connsiteX5" fmla="*/ 29223 w 107937"/>
                  <a:gd name="connsiteY5" fmla="*/ 52452 h 119616"/>
                  <a:gd name="connsiteX6" fmla="*/ 440 w 107937"/>
                  <a:gd name="connsiteY6" fmla="*/ 83061 h 119616"/>
                  <a:gd name="connsiteX7" fmla="*/ 440 w 107937"/>
                  <a:gd name="connsiteY7" fmla="*/ 119711 h 119616"/>
                  <a:gd name="connsiteX8" fmla="*/ 108377 w 107937"/>
                  <a:gd name="connsiteY8" fmla="*/ 119711 h 119616"/>
                  <a:gd name="connsiteX9" fmla="*/ 108377 w 107937"/>
                  <a:gd name="connsiteY9" fmla="*/ 55271 h 119616"/>
                  <a:gd name="connsiteX10" fmla="*/ 95583 w 107937"/>
                  <a:gd name="connsiteY10" fmla="*/ 29495 h 11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37" h="119616">
                    <a:moveTo>
                      <a:pt x="95583" y="29495"/>
                    </a:moveTo>
                    <a:cubicBezTo>
                      <a:pt x="77993" y="15801"/>
                      <a:pt x="58006" y="6135"/>
                      <a:pt x="36818" y="94"/>
                    </a:cubicBezTo>
                    <a:lnTo>
                      <a:pt x="37618" y="34328"/>
                    </a:lnTo>
                    <a:lnTo>
                      <a:pt x="13232" y="31912"/>
                    </a:lnTo>
                    <a:lnTo>
                      <a:pt x="13232" y="32315"/>
                    </a:lnTo>
                    <a:lnTo>
                      <a:pt x="29223" y="52452"/>
                    </a:lnTo>
                    <a:lnTo>
                      <a:pt x="440" y="83061"/>
                    </a:lnTo>
                    <a:lnTo>
                      <a:pt x="440" y="119711"/>
                    </a:lnTo>
                    <a:lnTo>
                      <a:pt x="108377" y="119711"/>
                    </a:lnTo>
                    <a:lnTo>
                      <a:pt x="108377" y="55271"/>
                    </a:lnTo>
                    <a:cubicBezTo>
                      <a:pt x="107976" y="45202"/>
                      <a:pt x="103580" y="35536"/>
                      <a:pt x="95583" y="29495"/>
                    </a:cubicBezTo>
                    <a:close/>
                  </a:path>
                </a:pathLst>
              </a:custGeom>
              <a:solidFill>
                <a:srgbClr val="2D3E50"/>
              </a:solidFill>
              <a:ln w="2872" cap="flat">
                <a:noFill/>
                <a:prstDash val="solid"/>
                <a:miter/>
              </a:ln>
            </p:spPr>
            <p:txBody>
              <a:bodyPr rtlCol="0" anchor="ctr"/>
              <a:lstStyle/>
              <a:p>
                <a:endParaRPr lang="en-GB"/>
              </a:p>
            </p:txBody>
          </p:sp>
        </p:grpSp>
        <p:grpSp>
          <p:nvGrpSpPr>
            <p:cNvPr id="142" name="Graphic 18">
              <a:extLst>
                <a:ext uri="{FF2B5EF4-FFF2-40B4-BE49-F238E27FC236}">
                  <a16:creationId xmlns:a16="http://schemas.microsoft.com/office/drawing/2014/main" id="{15045AAA-9F19-36FA-81C8-69FE89657238}"/>
                </a:ext>
              </a:extLst>
            </p:cNvPr>
            <p:cNvGrpSpPr/>
            <p:nvPr/>
          </p:nvGrpSpPr>
          <p:grpSpPr>
            <a:xfrm>
              <a:off x="11610363" y="1979329"/>
              <a:ext cx="280670" cy="298216"/>
              <a:chOff x="11610363" y="1979329"/>
              <a:chExt cx="280670" cy="298216"/>
            </a:xfrm>
            <a:solidFill>
              <a:srgbClr val="2D3E50"/>
            </a:solidFill>
          </p:grpSpPr>
          <p:sp>
            <p:nvSpPr>
              <p:cNvPr id="143" name="Freeform: Shape 142">
                <a:extLst>
                  <a:ext uri="{FF2B5EF4-FFF2-40B4-BE49-F238E27FC236}">
                    <a16:creationId xmlns:a16="http://schemas.microsoft.com/office/drawing/2014/main" id="{E296DB72-6891-0FF1-4515-4D466723CE55}"/>
                  </a:ext>
                </a:extLst>
              </p:cNvPr>
              <p:cNvSpPr/>
              <p:nvPr/>
            </p:nvSpPr>
            <p:spPr>
              <a:xfrm rot="10800000" flipV="1">
                <a:off x="11680531" y="1979329"/>
                <a:ext cx="140334" cy="140337"/>
              </a:xfrm>
              <a:custGeom>
                <a:avLst/>
                <a:gdLst>
                  <a:gd name="connsiteX0" fmla="*/ 140783 w 140334"/>
                  <a:gd name="connsiteY0" fmla="*/ 70304 h 140337"/>
                  <a:gd name="connsiteX1" fmla="*/ 70615 w 140334"/>
                  <a:gd name="connsiteY1" fmla="*/ 140473 h 140337"/>
                  <a:gd name="connsiteX2" fmla="*/ 448 w 140334"/>
                  <a:gd name="connsiteY2" fmla="*/ 70304 h 140337"/>
                  <a:gd name="connsiteX3" fmla="*/ 70615 w 140334"/>
                  <a:gd name="connsiteY3" fmla="*/ 135 h 140337"/>
                  <a:gd name="connsiteX4" fmla="*/ 140783 w 140334"/>
                  <a:gd name="connsiteY4" fmla="*/ 70304 h 14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34" h="140337">
                    <a:moveTo>
                      <a:pt x="140783" y="70304"/>
                    </a:moveTo>
                    <a:cubicBezTo>
                      <a:pt x="140783" y="109057"/>
                      <a:pt x="109367" y="140473"/>
                      <a:pt x="70615" y="140473"/>
                    </a:cubicBezTo>
                    <a:cubicBezTo>
                      <a:pt x="31863" y="140473"/>
                      <a:pt x="448" y="109057"/>
                      <a:pt x="448" y="70304"/>
                    </a:cubicBezTo>
                    <a:cubicBezTo>
                      <a:pt x="448" y="31551"/>
                      <a:pt x="31863" y="135"/>
                      <a:pt x="70615" y="135"/>
                    </a:cubicBezTo>
                    <a:cubicBezTo>
                      <a:pt x="109367" y="135"/>
                      <a:pt x="140783" y="31551"/>
                      <a:pt x="140783" y="70304"/>
                    </a:cubicBezTo>
                    <a:close/>
                  </a:path>
                </a:pathLst>
              </a:custGeom>
              <a:solidFill>
                <a:srgbClr val="2D3E50"/>
              </a:solidFill>
              <a:ln w="286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979CFA0-A33A-52ED-94B1-96E8A893880D}"/>
                  </a:ext>
                </a:extLst>
              </p:cNvPr>
              <p:cNvSpPr/>
              <p:nvPr/>
            </p:nvSpPr>
            <p:spPr>
              <a:xfrm rot="10800000" flipV="1">
                <a:off x="11610363" y="2137208"/>
                <a:ext cx="280670" cy="140336"/>
              </a:xfrm>
              <a:custGeom>
                <a:avLst/>
                <a:gdLst>
                  <a:gd name="connsiteX0" fmla="*/ 281118 w 280670"/>
                  <a:gd name="connsiteY0" fmla="*/ 140431 h 140336"/>
                  <a:gd name="connsiteX1" fmla="*/ 281118 w 280670"/>
                  <a:gd name="connsiteY1" fmla="*/ 70263 h 140336"/>
                  <a:gd name="connsiteX2" fmla="*/ 267084 w 280670"/>
                  <a:gd name="connsiteY2" fmla="*/ 42196 h 140336"/>
                  <a:gd name="connsiteX3" fmla="*/ 198671 w 280670"/>
                  <a:gd name="connsiteY3" fmla="*/ 8866 h 140336"/>
                  <a:gd name="connsiteX4" fmla="*/ 140783 w 280670"/>
                  <a:gd name="connsiteY4" fmla="*/ 95 h 140336"/>
                  <a:gd name="connsiteX5" fmla="*/ 82895 w 280670"/>
                  <a:gd name="connsiteY5" fmla="*/ 8866 h 140336"/>
                  <a:gd name="connsiteX6" fmla="*/ 14481 w 280670"/>
                  <a:gd name="connsiteY6" fmla="*/ 42196 h 140336"/>
                  <a:gd name="connsiteX7" fmla="*/ 448 w 280670"/>
                  <a:gd name="connsiteY7" fmla="*/ 70263 h 140336"/>
                  <a:gd name="connsiteX8" fmla="*/ 448 w 280670"/>
                  <a:gd name="connsiteY8" fmla="*/ 140431 h 14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70" h="140336">
                    <a:moveTo>
                      <a:pt x="281118" y="140431"/>
                    </a:moveTo>
                    <a:lnTo>
                      <a:pt x="281118" y="70263"/>
                    </a:lnTo>
                    <a:cubicBezTo>
                      <a:pt x="281118" y="59738"/>
                      <a:pt x="275854" y="49213"/>
                      <a:pt x="267084" y="42196"/>
                    </a:cubicBezTo>
                    <a:cubicBezTo>
                      <a:pt x="247787" y="26408"/>
                      <a:pt x="223228" y="15883"/>
                      <a:pt x="198671" y="8866"/>
                    </a:cubicBezTo>
                    <a:cubicBezTo>
                      <a:pt x="181129" y="3603"/>
                      <a:pt x="161833" y="95"/>
                      <a:pt x="140783" y="95"/>
                    </a:cubicBezTo>
                    <a:cubicBezTo>
                      <a:pt x="121487" y="95"/>
                      <a:pt x="102191" y="3603"/>
                      <a:pt x="82895" y="8866"/>
                    </a:cubicBezTo>
                    <a:cubicBezTo>
                      <a:pt x="58336" y="15883"/>
                      <a:pt x="33777" y="28162"/>
                      <a:pt x="14481" y="42196"/>
                    </a:cubicBezTo>
                    <a:cubicBezTo>
                      <a:pt x="5710" y="49213"/>
                      <a:pt x="448" y="59738"/>
                      <a:pt x="448" y="70263"/>
                    </a:cubicBezTo>
                    <a:lnTo>
                      <a:pt x="448" y="140431"/>
                    </a:lnTo>
                    <a:close/>
                  </a:path>
                </a:pathLst>
              </a:custGeom>
              <a:solidFill>
                <a:srgbClr val="2D3E50"/>
              </a:solidFill>
              <a:ln w="2861" cap="flat">
                <a:noFill/>
                <a:prstDash val="solid"/>
                <a:miter/>
              </a:ln>
            </p:spPr>
            <p:txBody>
              <a:bodyPr rtlCol="0" anchor="ctr"/>
              <a:lstStyle/>
              <a:p>
                <a:endParaRPr lang="en-GB"/>
              </a:p>
            </p:txBody>
          </p:sp>
        </p:grpSp>
      </p:grpSp>
      <p:sp>
        <p:nvSpPr>
          <p:cNvPr id="146" name="TextBox 145">
            <a:extLst>
              <a:ext uri="{FF2B5EF4-FFF2-40B4-BE49-F238E27FC236}">
                <a16:creationId xmlns:a16="http://schemas.microsoft.com/office/drawing/2014/main" id="{32D9A5E4-D4B8-93B5-B99B-DD9225E9ED1F}"/>
              </a:ext>
            </a:extLst>
          </p:cNvPr>
          <p:cNvSpPr txBox="1"/>
          <p:nvPr/>
        </p:nvSpPr>
        <p:spPr>
          <a:xfrm>
            <a:off x="9980204" y="2432463"/>
            <a:ext cx="2211796" cy="369332"/>
          </a:xfrm>
          <a:prstGeom prst="rect">
            <a:avLst/>
          </a:prstGeom>
          <a:noFill/>
        </p:spPr>
        <p:txBody>
          <a:bodyPr wrap="square">
            <a:spAutoFit/>
          </a:bodyPr>
          <a:lstStyle/>
          <a:p>
            <a:pPr algn="r"/>
            <a:r>
              <a:rPr lang="en-GB" dirty="0">
                <a:hlinkClick r:id="rId4"/>
              </a:rPr>
              <a:t>https://nfdi4plants.de/</a:t>
            </a:r>
            <a:r>
              <a:rPr lang="en-GB" dirty="0"/>
              <a:t> </a:t>
            </a:r>
          </a:p>
        </p:txBody>
      </p:sp>
      <p:sp>
        <p:nvSpPr>
          <p:cNvPr id="150" name="Freeform: Shape 149">
            <a:extLst>
              <a:ext uri="{FF2B5EF4-FFF2-40B4-BE49-F238E27FC236}">
                <a16:creationId xmlns:a16="http://schemas.microsoft.com/office/drawing/2014/main" id="{62327086-B863-31D7-8690-56B1CBFC8655}"/>
              </a:ext>
            </a:extLst>
          </p:cNvPr>
          <p:cNvSpPr/>
          <p:nvPr/>
        </p:nvSpPr>
        <p:spPr>
          <a:xfrm>
            <a:off x="9412339" y="-128407"/>
            <a:ext cx="2870003" cy="1023440"/>
          </a:xfrm>
          <a:custGeom>
            <a:avLst/>
            <a:gdLst>
              <a:gd name="connsiteX0" fmla="*/ 0 w 2870003"/>
              <a:gd name="connsiteY0" fmla="*/ 0 h 1023440"/>
              <a:gd name="connsiteX1" fmla="*/ 2870004 w 2870003"/>
              <a:gd name="connsiteY1" fmla="*/ 0 h 1023440"/>
              <a:gd name="connsiteX2" fmla="*/ 2870004 w 2870003"/>
              <a:gd name="connsiteY2" fmla="*/ 1023440 h 1023440"/>
              <a:gd name="connsiteX3" fmla="*/ 0 w 2870003"/>
              <a:gd name="connsiteY3" fmla="*/ 1023440 h 1023440"/>
            </a:gdLst>
            <a:ahLst/>
            <a:cxnLst>
              <a:cxn ang="0">
                <a:pos x="connsiteX0" y="connsiteY0"/>
              </a:cxn>
              <a:cxn ang="0">
                <a:pos x="connsiteX1" y="connsiteY1"/>
              </a:cxn>
              <a:cxn ang="0">
                <a:pos x="connsiteX2" y="connsiteY2"/>
              </a:cxn>
              <a:cxn ang="0">
                <a:pos x="connsiteX3" y="connsiteY3"/>
              </a:cxn>
            </a:cxnLst>
            <a:rect l="l" t="t" r="r" b="b"/>
            <a:pathLst>
              <a:path w="2870003" h="1023440">
                <a:moveTo>
                  <a:pt x="0" y="0"/>
                </a:moveTo>
                <a:lnTo>
                  <a:pt x="2870004" y="0"/>
                </a:lnTo>
                <a:lnTo>
                  <a:pt x="2870004" y="1023440"/>
                </a:lnTo>
                <a:lnTo>
                  <a:pt x="0" y="1023440"/>
                </a:lnTo>
                <a:close/>
              </a:path>
            </a:pathLst>
          </a:custGeom>
          <a:noFill/>
          <a:ln w="3818" cap="flat">
            <a:noFill/>
            <a:prstDash val="solid"/>
            <a:miter/>
          </a:ln>
        </p:spPr>
        <p:txBody>
          <a:bodyPr rtlCol="0" anchor="ctr"/>
          <a:lstStyle/>
          <a:p>
            <a:endParaRPr lang="en-GB"/>
          </a:p>
        </p:txBody>
      </p:sp>
      <p:grpSp>
        <p:nvGrpSpPr>
          <p:cNvPr id="151" name="Graphic 147">
            <a:extLst>
              <a:ext uri="{FF2B5EF4-FFF2-40B4-BE49-F238E27FC236}">
                <a16:creationId xmlns:a16="http://schemas.microsoft.com/office/drawing/2014/main" id="{92071066-E31A-A7B6-8831-DDFF4BCDE586}"/>
              </a:ext>
            </a:extLst>
          </p:cNvPr>
          <p:cNvGrpSpPr/>
          <p:nvPr/>
        </p:nvGrpSpPr>
        <p:grpSpPr>
          <a:xfrm>
            <a:off x="10928033" y="160702"/>
            <a:ext cx="1083005" cy="460809"/>
            <a:chOff x="10928033" y="160702"/>
            <a:chExt cx="1083005" cy="460809"/>
          </a:xfrm>
          <a:solidFill>
            <a:schemeClr val="tx1">
              <a:lumMod val="60000"/>
              <a:lumOff val="40000"/>
            </a:schemeClr>
          </a:solidFill>
        </p:grpSpPr>
        <p:sp>
          <p:nvSpPr>
            <p:cNvPr id="152" name="Freeform: Shape 151">
              <a:extLst>
                <a:ext uri="{FF2B5EF4-FFF2-40B4-BE49-F238E27FC236}">
                  <a16:creationId xmlns:a16="http://schemas.microsoft.com/office/drawing/2014/main" id="{622BF2A7-2B28-F411-2C17-081D2B2BD58F}"/>
                </a:ext>
              </a:extLst>
            </p:cNvPr>
            <p:cNvSpPr/>
            <p:nvPr/>
          </p:nvSpPr>
          <p:spPr>
            <a:xfrm>
              <a:off x="10928033" y="162956"/>
              <a:ext cx="76718" cy="108697"/>
            </a:xfrm>
            <a:custGeom>
              <a:avLst/>
              <a:gdLst>
                <a:gd name="connsiteX0" fmla="*/ 72440 w 76718"/>
                <a:gd name="connsiteY0" fmla="*/ 108698 h 108697"/>
                <a:gd name="connsiteX1" fmla="*/ 63385 w 76718"/>
                <a:gd name="connsiteY1" fmla="*/ 108698 h 108697"/>
                <a:gd name="connsiteX2" fmla="*/ 58685 w 76718"/>
                <a:gd name="connsiteY2" fmla="*/ 106367 h 108697"/>
                <a:gd name="connsiteX3" fmla="*/ 13487 w 76718"/>
                <a:gd name="connsiteY3" fmla="*/ 20479 h 108697"/>
                <a:gd name="connsiteX4" fmla="*/ 13028 w 76718"/>
                <a:gd name="connsiteY4" fmla="*/ 20020 h 108697"/>
                <a:gd name="connsiteX5" fmla="*/ 12876 w 76718"/>
                <a:gd name="connsiteY5" fmla="*/ 20479 h 108697"/>
                <a:gd name="connsiteX6" fmla="*/ 12876 w 76718"/>
                <a:gd name="connsiteY6" fmla="*/ 105909 h 108697"/>
                <a:gd name="connsiteX7" fmla="*/ 10239 w 76718"/>
                <a:gd name="connsiteY7" fmla="*/ 108698 h 108697"/>
                <a:gd name="connsiteX8" fmla="*/ 2636 w 76718"/>
                <a:gd name="connsiteY8" fmla="*/ 108698 h 108697"/>
                <a:gd name="connsiteX9" fmla="*/ 0 w 76718"/>
                <a:gd name="connsiteY9" fmla="*/ 106940 h 108697"/>
                <a:gd name="connsiteX10" fmla="*/ 0 w 76718"/>
                <a:gd name="connsiteY10" fmla="*/ 4088 h 108697"/>
                <a:gd name="connsiteX11" fmla="*/ 4241 w 76718"/>
                <a:gd name="connsiteY11" fmla="*/ 0 h 108697"/>
                <a:gd name="connsiteX12" fmla="*/ 12303 w 76718"/>
                <a:gd name="connsiteY12" fmla="*/ 0 h 108697"/>
                <a:gd name="connsiteX13" fmla="*/ 18301 w 76718"/>
                <a:gd name="connsiteY13" fmla="*/ 2942 h 108697"/>
                <a:gd name="connsiteX14" fmla="*/ 63232 w 76718"/>
                <a:gd name="connsiteY14" fmla="*/ 88410 h 108697"/>
                <a:gd name="connsiteX15" fmla="*/ 63538 w 76718"/>
                <a:gd name="connsiteY15" fmla="*/ 88830 h 108697"/>
                <a:gd name="connsiteX16" fmla="*/ 63690 w 76718"/>
                <a:gd name="connsiteY16" fmla="*/ 88410 h 108697"/>
                <a:gd name="connsiteX17" fmla="*/ 63690 w 76718"/>
                <a:gd name="connsiteY17" fmla="*/ 2827 h 108697"/>
                <a:gd name="connsiteX18" fmla="*/ 66327 w 76718"/>
                <a:gd name="connsiteY18" fmla="*/ 38 h 108697"/>
                <a:gd name="connsiteX19" fmla="*/ 74083 w 76718"/>
                <a:gd name="connsiteY19" fmla="*/ 38 h 108697"/>
                <a:gd name="connsiteX20" fmla="*/ 76719 w 76718"/>
                <a:gd name="connsiteY20" fmla="*/ 2827 h 108697"/>
                <a:gd name="connsiteX21" fmla="*/ 76719 w 76718"/>
                <a:gd name="connsiteY21" fmla="*/ 104533 h 108697"/>
                <a:gd name="connsiteX22" fmla="*/ 72440 w 76718"/>
                <a:gd name="connsiteY22" fmla="*/ 108698 h 1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718" h="108697">
                  <a:moveTo>
                    <a:pt x="72440" y="108698"/>
                  </a:moveTo>
                  <a:lnTo>
                    <a:pt x="63385" y="108698"/>
                  </a:lnTo>
                  <a:cubicBezTo>
                    <a:pt x="61054" y="108698"/>
                    <a:pt x="59449" y="107819"/>
                    <a:pt x="58685" y="106367"/>
                  </a:cubicBezTo>
                  <a:lnTo>
                    <a:pt x="13487" y="20479"/>
                  </a:lnTo>
                  <a:cubicBezTo>
                    <a:pt x="13334" y="20173"/>
                    <a:pt x="13181" y="20020"/>
                    <a:pt x="13028" y="20020"/>
                  </a:cubicBezTo>
                  <a:cubicBezTo>
                    <a:pt x="12876" y="20020"/>
                    <a:pt x="12876" y="20173"/>
                    <a:pt x="12876" y="20479"/>
                  </a:cubicBezTo>
                  <a:lnTo>
                    <a:pt x="12876" y="105909"/>
                  </a:lnTo>
                  <a:cubicBezTo>
                    <a:pt x="12876" y="107361"/>
                    <a:pt x="11691" y="108698"/>
                    <a:pt x="10239" y="108698"/>
                  </a:cubicBezTo>
                  <a:lnTo>
                    <a:pt x="2636" y="108698"/>
                  </a:lnTo>
                  <a:cubicBezTo>
                    <a:pt x="1184" y="108698"/>
                    <a:pt x="0" y="108392"/>
                    <a:pt x="0" y="106940"/>
                  </a:cubicBezTo>
                  <a:lnTo>
                    <a:pt x="0" y="4088"/>
                  </a:lnTo>
                  <a:cubicBezTo>
                    <a:pt x="0" y="1758"/>
                    <a:pt x="1910" y="0"/>
                    <a:pt x="4241" y="0"/>
                  </a:cubicBezTo>
                  <a:lnTo>
                    <a:pt x="12303" y="0"/>
                  </a:lnTo>
                  <a:cubicBezTo>
                    <a:pt x="16391" y="0"/>
                    <a:pt x="17117" y="726"/>
                    <a:pt x="18301" y="2942"/>
                  </a:cubicBezTo>
                  <a:lnTo>
                    <a:pt x="63232" y="88410"/>
                  </a:lnTo>
                  <a:lnTo>
                    <a:pt x="63538" y="88830"/>
                  </a:lnTo>
                  <a:cubicBezTo>
                    <a:pt x="63690" y="88830"/>
                    <a:pt x="63690" y="88525"/>
                    <a:pt x="63690" y="88410"/>
                  </a:cubicBezTo>
                  <a:lnTo>
                    <a:pt x="63690" y="2827"/>
                  </a:lnTo>
                  <a:cubicBezTo>
                    <a:pt x="63690" y="1375"/>
                    <a:pt x="64875" y="38"/>
                    <a:pt x="66327" y="38"/>
                  </a:cubicBezTo>
                  <a:lnTo>
                    <a:pt x="74083" y="38"/>
                  </a:lnTo>
                  <a:cubicBezTo>
                    <a:pt x="75687" y="38"/>
                    <a:pt x="76719" y="1337"/>
                    <a:pt x="76719" y="2827"/>
                  </a:cubicBezTo>
                  <a:lnTo>
                    <a:pt x="76719" y="104533"/>
                  </a:lnTo>
                  <a:cubicBezTo>
                    <a:pt x="76681" y="106826"/>
                    <a:pt x="74809" y="108698"/>
                    <a:pt x="72440" y="10869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726FE58C-12B5-5116-FFC5-41167FBF41ED}"/>
                </a:ext>
              </a:extLst>
            </p:cNvPr>
            <p:cNvSpPr/>
            <p:nvPr/>
          </p:nvSpPr>
          <p:spPr>
            <a:xfrm>
              <a:off x="11023167" y="190197"/>
              <a:ext cx="58953" cy="82488"/>
            </a:xfrm>
            <a:custGeom>
              <a:avLst/>
              <a:gdLst>
                <a:gd name="connsiteX0" fmla="*/ 56049 w 58953"/>
                <a:gd name="connsiteY0" fmla="*/ 81456 h 82488"/>
                <a:gd name="connsiteX1" fmla="*/ 49325 w 58953"/>
                <a:gd name="connsiteY1" fmla="*/ 81456 h 82488"/>
                <a:gd name="connsiteX2" fmla="*/ 46383 w 58953"/>
                <a:gd name="connsiteY2" fmla="*/ 78515 h 82488"/>
                <a:gd name="connsiteX3" fmla="*/ 46383 w 58953"/>
                <a:gd name="connsiteY3" fmla="*/ 75305 h 82488"/>
                <a:gd name="connsiteX4" fmla="*/ 23841 w 58953"/>
                <a:gd name="connsiteY4" fmla="*/ 82488 h 82488"/>
                <a:gd name="connsiteX5" fmla="*/ 0 w 58953"/>
                <a:gd name="connsiteY5" fmla="*/ 58800 h 82488"/>
                <a:gd name="connsiteX6" fmla="*/ 0 w 58953"/>
                <a:gd name="connsiteY6" fmla="*/ 57042 h 82488"/>
                <a:gd name="connsiteX7" fmla="*/ 35265 w 58953"/>
                <a:gd name="connsiteY7" fmla="*/ 33354 h 82488"/>
                <a:gd name="connsiteX8" fmla="*/ 46077 w 58953"/>
                <a:gd name="connsiteY8" fmla="*/ 33354 h 82488"/>
                <a:gd name="connsiteX9" fmla="*/ 46077 w 58953"/>
                <a:gd name="connsiteY9" fmla="*/ 27509 h 82488"/>
                <a:gd name="connsiteX10" fmla="*/ 30413 w 58953"/>
                <a:gd name="connsiteY10" fmla="*/ 10965 h 82488"/>
                <a:gd name="connsiteX11" fmla="*/ 8023 w 58953"/>
                <a:gd name="connsiteY11" fmla="*/ 12150 h 82488"/>
                <a:gd name="connsiteX12" fmla="*/ 7297 w 58953"/>
                <a:gd name="connsiteY12" fmla="*/ 12150 h 82488"/>
                <a:gd name="connsiteX13" fmla="*/ 4661 w 58953"/>
                <a:gd name="connsiteY13" fmla="*/ 9819 h 82488"/>
                <a:gd name="connsiteX14" fmla="*/ 4661 w 58953"/>
                <a:gd name="connsiteY14" fmla="*/ 4699 h 82488"/>
                <a:gd name="connsiteX15" fmla="*/ 7718 w 58953"/>
                <a:gd name="connsiteY15" fmla="*/ 1910 h 82488"/>
                <a:gd name="connsiteX16" fmla="*/ 30413 w 58953"/>
                <a:gd name="connsiteY16" fmla="*/ 0 h 82488"/>
                <a:gd name="connsiteX17" fmla="*/ 58953 w 58953"/>
                <a:gd name="connsiteY17" fmla="*/ 27509 h 82488"/>
                <a:gd name="connsiteX18" fmla="*/ 58953 w 58953"/>
                <a:gd name="connsiteY18" fmla="*/ 78591 h 82488"/>
                <a:gd name="connsiteX19" fmla="*/ 56049 w 58953"/>
                <a:gd name="connsiteY19" fmla="*/ 81456 h 82488"/>
                <a:gd name="connsiteX20" fmla="*/ 46115 w 58953"/>
                <a:gd name="connsiteY20" fmla="*/ 42562 h 82488"/>
                <a:gd name="connsiteX21" fmla="*/ 35303 w 58953"/>
                <a:gd name="connsiteY21" fmla="*/ 42562 h 82488"/>
                <a:gd name="connsiteX22" fmla="*/ 12914 w 58953"/>
                <a:gd name="connsiteY22" fmla="*/ 56890 h 82488"/>
                <a:gd name="connsiteX23" fmla="*/ 12914 w 58953"/>
                <a:gd name="connsiteY23" fmla="*/ 58647 h 82488"/>
                <a:gd name="connsiteX24" fmla="*/ 26363 w 58953"/>
                <a:gd name="connsiteY24" fmla="*/ 71943 h 82488"/>
                <a:gd name="connsiteX25" fmla="*/ 46115 w 58953"/>
                <a:gd name="connsiteY25" fmla="*/ 66097 h 82488"/>
                <a:gd name="connsiteX26" fmla="*/ 46115 w 58953"/>
                <a:gd name="connsiteY26" fmla="*/ 42562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3" h="82488">
                  <a:moveTo>
                    <a:pt x="56049" y="81456"/>
                  </a:moveTo>
                  <a:lnTo>
                    <a:pt x="49325" y="81456"/>
                  </a:lnTo>
                  <a:cubicBezTo>
                    <a:pt x="47720" y="81456"/>
                    <a:pt x="46383" y="80157"/>
                    <a:pt x="46383" y="78515"/>
                  </a:cubicBezTo>
                  <a:lnTo>
                    <a:pt x="46383" y="75305"/>
                  </a:lnTo>
                  <a:cubicBezTo>
                    <a:pt x="39353" y="79393"/>
                    <a:pt x="32055" y="82488"/>
                    <a:pt x="23841" y="82488"/>
                  </a:cubicBezTo>
                  <a:cubicBezTo>
                    <a:pt x="11386" y="82488"/>
                    <a:pt x="0" y="77063"/>
                    <a:pt x="0" y="58800"/>
                  </a:cubicBezTo>
                  <a:lnTo>
                    <a:pt x="0" y="57042"/>
                  </a:lnTo>
                  <a:cubicBezTo>
                    <a:pt x="0" y="41225"/>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3" y="0"/>
                  </a:cubicBezTo>
                  <a:cubicBezTo>
                    <a:pt x="50738" y="0"/>
                    <a:pt x="58953" y="10239"/>
                    <a:pt x="58953" y="27509"/>
                  </a:cubicBezTo>
                  <a:lnTo>
                    <a:pt x="58953" y="78591"/>
                  </a:lnTo>
                  <a:cubicBezTo>
                    <a:pt x="58991" y="80157"/>
                    <a:pt x="57654" y="81456"/>
                    <a:pt x="56049" y="81456"/>
                  </a:cubicBezTo>
                  <a:close/>
                  <a:moveTo>
                    <a:pt x="46115" y="42562"/>
                  </a:moveTo>
                  <a:lnTo>
                    <a:pt x="35303" y="42562"/>
                  </a:lnTo>
                  <a:cubicBezTo>
                    <a:pt x="17613" y="42562"/>
                    <a:pt x="12914" y="46497"/>
                    <a:pt x="12914" y="56890"/>
                  </a:cubicBezTo>
                  <a:lnTo>
                    <a:pt x="12914" y="58647"/>
                  </a:lnTo>
                  <a:cubicBezTo>
                    <a:pt x="12914" y="69192"/>
                    <a:pt x="17881" y="71943"/>
                    <a:pt x="26363" y="71943"/>
                  </a:cubicBezTo>
                  <a:cubicBezTo>
                    <a:pt x="33087" y="71943"/>
                    <a:pt x="39085" y="69880"/>
                    <a:pt x="46115" y="66097"/>
                  </a:cubicBezTo>
                  <a:lnTo>
                    <a:pt x="46115" y="4256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12DA4B96-F7F3-751C-2083-12CEE00F9C74}"/>
                </a:ext>
              </a:extLst>
            </p:cNvPr>
            <p:cNvSpPr/>
            <p:nvPr/>
          </p:nvSpPr>
          <p:spPr>
            <a:xfrm>
              <a:off x="11092245" y="172737"/>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4 h 99948"/>
                <a:gd name="connsiteX22" fmla="*/ 45924 w 48982"/>
                <a:gd name="connsiteY22" fmla="*/ 89594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4"/>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4"/>
                    <a:pt x="37748" y="89594"/>
                  </a:cubicBezTo>
                  <a:lnTo>
                    <a:pt x="45924" y="89594"/>
                  </a:lnTo>
                  <a:cubicBezTo>
                    <a:pt x="47987" y="89594"/>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DA2EE13F-4366-9AB4-E571-24C32AC9D0C9}"/>
                </a:ext>
              </a:extLst>
            </p:cNvPr>
            <p:cNvSpPr/>
            <p:nvPr/>
          </p:nvSpPr>
          <p:spPr>
            <a:xfrm>
              <a:off x="11156355" y="160702"/>
              <a:ext cx="13334" cy="110951"/>
            </a:xfrm>
            <a:custGeom>
              <a:avLst/>
              <a:gdLst>
                <a:gd name="connsiteX0" fmla="*/ 10392 w 13334"/>
                <a:gd name="connsiteY0" fmla="*/ 17613 h 110951"/>
                <a:gd name="connsiteX1" fmla="*/ 2942 w 13334"/>
                <a:gd name="connsiteY1" fmla="*/ 17613 h 110951"/>
                <a:gd name="connsiteX2" fmla="*/ 0 w 13334"/>
                <a:gd name="connsiteY2" fmla="*/ 14671 h 110951"/>
                <a:gd name="connsiteX3" fmla="*/ 0 w 13334"/>
                <a:gd name="connsiteY3" fmla="*/ 2942 h 110951"/>
                <a:gd name="connsiteX4" fmla="*/ 2942 w 13334"/>
                <a:gd name="connsiteY4" fmla="*/ 0 h 110951"/>
                <a:gd name="connsiteX5" fmla="*/ 10392 w 13334"/>
                <a:gd name="connsiteY5" fmla="*/ 0 h 110951"/>
                <a:gd name="connsiteX6" fmla="*/ 13334 w 13334"/>
                <a:gd name="connsiteY6" fmla="*/ 2942 h 110951"/>
                <a:gd name="connsiteX7" fmla="*/ 13334 w 13334"/>
                <a:gd name="connsiteY7" fmla="*/ 14671 h 110951"/>
                <a:gd name="connsiteX8" fmla="*/ 10392 w 13334"/>
                <a:gd name="connsiteY8" fmla="*/ 17613 h 110951"/>
                <a:gd name="connsiteX9" fmla="*/ 10086 w 13334"/>
                <a:gd name="connsiteY9" fmla="*/ 110952 h 110951"/>
                <a:gd name="connsiteX10" fmla="*/ 3056 w 13334"/>
                <a:gd name="connsiteY10" fmla="*/ 110952 h 110951"/>
                <a:gd name="connsiteX11" fmla="*/ 115 w 13334"/>
                <a:gd name="connsiteY11" fmla="*/ 108010 h 110951"/>
                <a:gd name="connsiteX12" fmla="*/ 115 w 13334"/>
                <a:gd name="connsiteY12" fmla="*/ 33431 h 110951"/>
                <a:gd name="connsiteX13" fmla="*/ 3056 w 13334"/>
                <a:gd name="connsiteY13" fmla="*/ 30489 h 110951"/>
                <a:gd name="connsiteX14" fmla="*/ 10086 w 13334"/>
                <a:gd name="connsiteY14" fmla="*/ 30489 h 110951"/>
                <a:gd name="connsiteX15" fmla="*/ 13028 w 13334"/>
                <a:gd name="connsiteY15" fmla="*/ 33431 h 110951"/>
                <a:gd name="connsiteX16" fmla="*/ 13028 w 13334"/>
                <a:gd name="connsiteY16" fmla="*/ 108048 h 110951"/>
                <a:gd name="connsiteX17" fmla="*/ 10086 w 13334"/>
                <a:gd name="connsiteY17" fmla="*/ 110952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34" h="110951">
                  <a:moveTo>
                    <a:pt x="10392" y="17613"/>
                  </a:moveTo>
                  <a:lnTo>
                    <a:pt x="2942" y="17613"/>
                  </a:lnTo>
                  <a:cubicBezTo>
                    <a:pt x="1337" y="17613"/>
                    <a:pt x="0" y="16314"/>
                    <a:pt x="0" y="14671"/>
                  </a:cubicBezTo>
                  <a:lnTo>
                    <a:pt x="0" y="2942"/>
                  </a:lnTo>
                  <a:cubicBezTo>
                    <a:pt x="0" y="1337"/>
                    <a:pt x="1299" y="0"/>
                    <a:pt x="2942" y="0"/>
                  </a:cubicBezTo>
                  <a:lnTo>
                    <a:pt x="10392" y="0"/>
                  </a:lnTo>
                  <a:cubicBezTo>
                    <a:pt x="11997" y="0"/>
                    <a:pt x="13334" y="1299"/>
                    <a:pt x="13334" y="2942"/>
                  </a:cubicBezTo>
                  <a:lnTo>
                    <a:pt x="13334" y="14671"/>
                  </a:lnTo>
                  <a:cubicBezTo>
                    <a:pt x="13296" y="16314"/>
                    <a:pt x="11997" y="17613"/>
                    <a:pt x="10392" y="17613"/>
                  </a:cubicBezTo>
                  <a:close/>
                  <a:moveTo>
                    <a:pt x="10086" y="110952"/>
                  </a:moveTo>
                  <a:lnTo>
                    <a:pt x="3056" y="110952"/>
                  </a:lnTo>
                  <a:cubicBezTo>
                    <a:pt x="1452" y="110952"/>
                    <a:pt x="115" y="109653"/>
                    <a:pt x="115" y="108010"/>
                  </a:cubicBezTo>
                  <a:lnTo>
                    <a:pt x="115" y="33431"/>
                  </a:lnTo>
                  <a:cubicBezTo>
                    <a:pt x="115" y="31826"/>
                    <a:pt x="1414" y="30489"/>
                    <a:pt x="3056" y="30489"/>
                  </a:cubicBezTo>
                  <a:lnTo>
                    <a:pt x="10086" y="30489"/>
                  </a:lnTo>
                  <a:cubicBezTo>
                    <a:pt x="11691" y="30489"/>
                    <a:pt x="13028" y="31788"/>
                    <a:pt x="13028" y="33431"/>
                  </a:cubicBezTo>
                  <a:lnTo>
                    <a:pt x="13028" y="108048"/>
                  </a:lnTo>
                  <a:cubicBezTo>
                    <a:pt x="13028" y="109653"/>
                    <a:pt x="11691" y="110952"/>
                    <a:pt x="10086" y="110952"/>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02E44CB9-DD6A-2EB1-453B-ED3310ACA4E7}"/>
                </a:ext>
              </a:extLst>
            </p:cNvPr>
            <p:cNvSpPr/>
            <p:nvPr/>
          </p:nvSpPr>
          <p:spPr>
            <a:xfrm>
              <a:off x="11188411" y="190121"/>
              <a:ext cx="65104" cy="82564"/>
            </a:xfrm>
            <a:custGeom>
              <a:avLst/>
              <a:gdLst>
                <a:gd name="connsiteX0" fmla="*/ 32476 w 65104"/>
                <a:gd name="connsiteY0" fmla="*/ 82564 h 82564"/>
                <a:gd name="connsiteX1" fmla="*/ 0 w 65104"/>
                <a:gd name="connsiteY1" fmla="*/ 46841 h 82564"/>
                <a:gd name="connsiteX2" fmla="*/ 0 w 65104"/>
                <a:gd name="connsiteY2" fmla="*/ 35723 h 82564"/>
                <a:gd name="connsiteX3" fmla="*/ 32476 w 65104"/>
                <a:gd name="connsiteY3" fmla="*/ 0 h 82564"/>
                <a:gd name="connsiteX4" fmla="*/ 65104 w 65104"/>
                <a:gd name="connsiteY4" fmla="*/ 35723 h 82564"/>
                <a:gd name="connsiteX5" fmla="*/ 65104 w 65104"/>
                <a:gd name="connsiteY5" fmla="*/ 46841 h 82564"/>
                <a:gd name="connsiteX6" fmla="*/ 32476 w 65104"/>
                <a:gd name="connsiteY6" fmla="*/ 82564 h 82564"/>
                <a:gd name="connsiteX7" fmla="*/ 52228 w 65104"/>
                <a:gd name="connsiteY7" fmla="*/ 35761 h 82564"/>
                <a:gd name="connsiteX8" fmla="*/ 32476 w 65104"/>
                <a:gd name="connsiteY8" fmla="*/ 11309 h 82564"/>
                <a:gd name="connsiteX9" fmla="*/ 12876 w 65104"/>
                <a:gd name="connsiteY9" fmla="*/ 35761 h 82564"/>
                <a:gd name="connsiteX10" fmla="*/ 12876 w 65104"/>
                <a:gd name="connsiteY10" fmla="*/ 46879 h 82564"/>
                <a:gd name="connsiteX11" fmla="*/ 32476 w 65104"/>
                <a:gd name="connsiteY11" fmla="*/ 71332 h 82564"/>
                <a:gd name="connsiteX12" fmla="*/ 52228 w 65104"/>
                <a:gd name="connsiteY12" fmla="*/ 46879 h 82564"/>
                <a:gd name="connsiteX13" fmla="*/ 52228 w 65104"/>
                <a:gd name="connsiteY13" fmla="*/ 35761 h 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104" h="82564">
                  <a:moveTo>
                    <a:pt x="32476" y="82564"/>
                  </a:moveTo>
                  <a:cubicBezTo>
                    <a:pt x="10965" y="82564"/>
                    <a:pt x="0" y="68390"/>
                    <a:pt x="0" y="46841"/>
                  </a:cubicBezTo>
                  <a:lnTo>
                    <a:pt x="0" y="35723"/>
                  </a:lnTo>
                  <a:cubicBezTo>
                    <a:pt x="0" y="14213"/>
                    <a:pt x="10965" y="0"/>
                    <a:pt x="32476" y="0"/>
                  </a:cubicBezTo>
                  <a:cubicBezTo>
                    <a:pt x="53986" y="0"/>
                    <a:pt x="65104" y="14175"/>
                    <a:pt x="65104" y="35723"/>
                  </a:cubicBezTo>
                  <a:lnTo>
                    <a:pt x="65104" y="46841"/>
                  </a:lnTo>
                  <a:cubicBezTo>
                    <a:pt x="65104" y="68390"/>
                    <a:pt x="53986" y="82564"/>
                    <a:pt x="32476" y="82564"/>
                  </a:cubicBezTo>
                  <a:close/>
                  <a:moveTo>
                    <a:pt x="52228" y="35761"/>
                  </a:moveTo>
                  <a:cubicBezTo>
                    <a:pt x="52228" y="20823"/>
                    <a:pt x="46230" y="11309"/>
                    <a:pt x="32476" y="11309"/>
                  </a:cubicBezTo>
                  <a:cubicBezTo>
                    <a:pt x="18874" y="11309"/>
                    <a:pt x="12876" y="20670"/>
                    <a:pt x="12876" y="35761"/>
                  </a:cubicBezTo>
                  <a:lnTo>
                    <a:pt x="12876" y="46879"/>
                  </a:lnTo>
                  <a:cubicBezTo>
                    <a:pt x="12876" y="61818"/>
                    <a:pt x="18721" y="71332"/>
                    <a:pt x="32476" y="71332"/>
                  </a:cubicBezTo>
                  <a:cubicBezTo>
                    <a:pt x="46077" y="71332"/>
                    <a:pt x="52228" y="61971"/>
                    <a:pt x="52228" y="46879"/>
                  </a:cubicBezTo>
                  <a:lnTo>
                    <a:pt x="52228" y="35761"/>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66482F2B-C423-2665-2D0A-BF5D6455B643}"/>
                </a:ext>
              </a:extLst>
            </p:cNvPr>
            <p:cNvSpPr/>
            <p:nvPr/>
          </p:nvSpPr>
          <p:spPr>
            <a:xfrm>
              <a:off x="11270746" y="190197"/>
              <a:ext cx="61589" cy="81456"/>
            </a:xfrm>
            <a:custGeom>
              <a:avLst/>
              <a:gdLst>
                <a:gd name="connsiteX0" fmla="*/ 58724 w 61589"/>
                <a:gd name="connsiteY0" fmla="*/ 81456 h 81456"/>
                <a:gd name="connsiteX1" fmla="*/ 51694 w 61589"/>
                <a:gd name="connsiteY1" fmla="*/ 81456 h 81456"/>
                <a:gd name="connsiteX2" fmla="*/ 48752 w 61589"/>
                <a:gd name="connsiteY2" fmla="*/ 78515 h 81456"/>
                <a:gd name="connsiteX3" fmla="*/ 48752 w 61589"/>
                <a:gd name="connsiteY3" fmla="*/ 30374 h 81456"/>
                <a:gd name="connsiteX4" fmla="*/ 32667 w 61589"/>
                <a:gd name="connsiteY4" fmla="*/ 11042 h 81456"/>
                <a:gd name="connsiteX5" fmla="*/ 12914 w 61589"/>
                <a:gd name="connsiteY5" fmla="*/ 16734 h 81456"/>
                <a:gd name="connsiteX6" fmla="*/ 12914 w 61589"/>
                <a:gd name="connsiteY6" fmla="*/ 78476 h 81456"/>
                <a:gd name="connsiteX7" fmla="*/ 9972 w 61589"/>
                <a:gd name="connsiteY7" fmla="*/ 81418 h 81456"/>
                <a:gd name="connsiteX8" fmla="*/ 2789 w 61589"/>
                <a:gd name="connsiteY8" fmla="*/ 81418 h 81456"/>
                <a:gd name="connsiteX9" fmla="*/ 0 w 61589"/>
                <a:gd name="connsiteY9" fmla="*/ 78476 h 81456"/>
                <a:gd name="connsiteX10" fmla="*/ 0 w 61589"/>
                <a:gd name="connsiteY10" fmla="*/ 3935 h 81456"/>
                <a:gd name="connsiteX11" fmla="*/ 2789 w 61589"/>
                <a:gd name="connsiteY11" fmla="*/ 993 h 81456"/>
                <a:gd name="connsiteX12" fmla="*/ 10086 w 61589"/>
                <a:gd name="connsiteY12" fmla="*/ 993 h 81456"/>
                <a:gd name="connsiteX13" fmla="*/ 12876 w 61589"/>
                <a:gd name="connsiteY13" fmla="*/ 3935 h 81456"/>
                <a:gd name="connsiteX14" fmla="*/ 12876 w 61589"/>
                <a:gd name="connsiteY14" fmla="*/ 6724 h 81456"/>
                <a:gd name="connsiteX15" fmla="*/ 36143 w 61589"/>
                <a:gd name="connsiteY15" fmla="*/ 0 h 81456"/>
                <a:gd name="connsiteX16" fmla="*/ 61589 w 61589"/>
                <a:gd name="connsiteY16" fmla="*/ 30451 h 81456"/>
                <a:gd name="connsiteX17" fmla="*/ 61589 w 61589"/>
                <a:gd name="connsiteY17" fmla="*/ 78591 h 81456"/>
                <a:gd name="connsiteX18" fmla="*/ 58724 w 61589"/>
                <a:gd name="connsiteY18" fmla="*/ 81456 h 8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456">
                  <a:moveTo>
                    <a:pt x="58724" y="81456"/>
                  </a:moveTo>
                  <a:lnTo>
                    <a:pt x="51694" y="81456"/>
                  </a:lnTo>
                  <a:cubicBezTo>
                    <a:pt x="50089" y="81456"/>
                    <a:pt x="48752" y="80157"/>
                    <a:pt x="48752" y="78515"/>
                  </a:cubicBezTo>
                  <a:lnTo>
                    <a:pt x="48752" y="30374"/>
                  </a:lnTo>
                  <a:cubicBezTo>
                    <a:pt x="48752" y="15588"/>
                    <a:pt x="43785" y="11042"/>
                    <a:pt x="32667" y="11042"/>
                  </a:cubicBezTo>
                  <a:cubicBezTo>
                    <a:pt x="26515" y="11042"/>
                    <a:pt x="19638" y="13372"/>
                    <a:pt x="12914" y="16734"/>
                  </a:cubicBezTo>
                  <a:lnTo>
                    <a:pt x="12914" y="78476"/>
                  </a:lnTo>
                  <a:cubicBezTo>
                    <a:pt x="12914" y="79928"/>
                    <a:pt x="11615" y="81418"/>
                    <a:pt x="9972" y="81418"/>
                  </a:cubicBezTo>
                  <a:lnTo>
                    <a:pt x="2789" y="81418"/>
                  </a:lnTo>
                  <a:cubicBezTo>
                    <a:pt x="1337" y="81418"/>
                    <a:pt x="0" y="80119"/>
                    <a:pt x="0" y="78476"/>
                  </a:cubicBezTo>
                  <a:lnTo>
                    <a:pt x="0" y="3935"/>
                  </a:lnTo>
                  <a:cubicBezTo>
                    <a:pt x="0" y="2331"/>
                    <a:pt x="1184" y="993"/>
                    <a:pt x="2789" y="993"/>
                  </a:cubicBezTo>
                  <a:lnTo>
                    <a:pt x="10086" y="993"/>
                  </a:lnTo>
                  <a:cubicBezTo>
                    <a:pt x="11691" y="993"/>
                    <a:pt x="12876" y="2292"/>
                    <a:pt x="12876" y="3935"/>
                  </a:cubicBezTo>
                  <a:lnTo>
                    <a:pt x="12876" y="6724"/>
                  </a:lnTo>
                  <a:cubicBezTo>
                    <a:pt x="20937" y="2178"/>
                    <a:pt x="27509" y="0"/>
                    <a:pt x="36143" y="0"/>
                  </a:cubicBezTo>
                  <a:cubicBezTo>
                    <a:pt x="53718" y="0"/>
                    <a:pt x="61589" y="10965"/>
                    <a:pt x="61589" y="30451"/>
                  </a:cubicBezTo>
                  <a:lnTo>
                    <a:pt x="61589" y="78591"/>
                  </a:lnTo>
                  <a:cubicBezTo>
                    <a:pt x="61627" y="80157"/>
                    <a:pt x="60328" y="81456"/>
                    <a:pt x="58724" y="8145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AF31F80B-F339-44F9-8227-D93EE381FAE9}"/>
                </a:ext>
              </a:extLst>
            </p:cNvPr>
            <p:cNvSpPr/>
            <p:nvPr/>
          </p:nvSpPr>
          <p:spPr>
            <a:xfrm>
              <a:off x="11349337" y="190197"/>
              <a:ext cx="58953" cy="82488"/>
            </a:xfrm>
            <a:custGeom>
              <a:avLst/>
              <a:gdLst>
                <a:gd name="connsiteX0" fmla="*/ 56049 w 58953"/>
                <a:gd name="connsiteY0" fmla="*/ 81456 h 82488"/>
                <a:gd name="connsiteX1" fmla="*/ 49325 w 58953"/>
                <a:gd name="connsiteY1" fmla="*/ 81456 h 82488"/>
                <a:gd name="connsiteX2" fmla="*/ 46383 w 58953"/>
                <a:gd name="connsiteY2" fmla="*/ 78515 h 82488"/>
                <a:gd name="connsiteX3" fmla="*/ 46383 w 58953"/>
                <a:gd name="connsiteY3" fmla="*/ 75305 h 82488"/>
                <a:gd name="connsiteX4" fmla="*/ 23841 w 58953"/>
                <a:gd name="connsiteY4" fmla="*/ 82488 h 82488"/>
                <a:gd name="connsiteX5" fmla="*/ 0 w 58953"/>
                <a:gd name="connsiteY5" fmla="*/ 58800 h 82488"/>
                <a:gd name="connsiteX6" fmla="*/ 0 w 58953"/>
                <a:gd name="connsiteY6" fmla="*/ 57042 h 82488"/>
                <a:gd name="connsiteX7" fmla="*/ 35265 w 58953"/>
                <a:gd name="connsiteY7" fmla="*/ 33354 h 82488"/>
                <a:gd name="connsiteX8" fmla="*/ 46077 w 58953"/>
                <a:gd name="connsiteY8" fmla="*/ 33354 h 82488"/>
                <a:gd name="connsiteX9" fmla="*/ 46077 w 58953"/>
                <a:gd name="connsiteY9" fmla="*/ 27509 h 82488"/>
                <a:gd name="connsiteX10" fmla="*/ 30412 w 58953"/>
                <a:gd name="connsiteY10" fmla="*/ 10965 h 82488"/>
                <a:gd name="connsiteX11" fmla="*/ 8023 w 58953"/>
                <a:gd name="connsiteY11" fmla="*/ 12150 h 82488"/>
                <a:gd name="connsiteX12" fmla="*/ 7297 w 58953"/>
                <a:gd name="connsiteY12" fmla="*/ 12150 h 82488"/>
                <a:gd name="connsiteX13" fmla="*/ 4661 w 58953"/>
                <a:gd name="connsiteY13" fmla="*/ 9819 h 82488"/>
                <a:gd name="connsiteX14" fmla="*/ 4661 w 58953"/>
                <a:gd name="connsiteY14" fmla="*/ 4699 h 82488"/>
                <a:gd name="connsiteX15" fmla="*/ 7718 w 58953"/>
                <a:gd name="connsiteY15" fmla="*/ 1910 h 82488"/>
                <a:gd name="connsiteX16" fmla="*/ 30412 w 58953"/>
                <a:gd name="connsiteY16" fmla="*/ 0 h 82488"/>
                <a:gd name="connsiteX17" fmla="*/ 58953 w 58953"/>
                <a:gd name="connsiteY17" fmla="*/ 27509 h 82488"/>
                <a:gd name="connsiteX18" fmla="*/ 58953 w 58953"/>
                <a:gd name="connsiteY18" fmla="*/ 78591 h 82488"/>
                <a:gd name="connsiteX19" fmla="*/ 56049 w 58953"/>
                <a:gd name="connsiteY19" fmla="*/ 81456 h 82488"/>
                <a:gd name="connsiteX20" fmla="*/ 46115 w 58953"/>
                <a:gd name="connsiteY20" fmla="*/ 42562 h 82488"/>
                <a:gd name="connsiteX21" fmla="*/ 35303 w 58953"/>
                <a:gd name="connsiteY21" fmla="*/ 42562 h 82488"/>
                <a:gd name="connsiteX22" fmla="*/ 12914 w 58953"/>
                <a:gd name="connsiteY22" fmla="*/ 56890 h 82488"/>
                <a:gd name="connsiteX23" fmla="*/ 12914 w 58953"/>
                <a:gd name="connsiteY23" fmla="*/ 58647 h 82488"/>
                <a:gd name="connsiteX24" fmla="*/ 26363 w 58953"/>
                <a:gd name="connsiteY24" fmla="*/ 71943 h 82488"/>
                <a:gd name="connsiteX25" fmla="*/ 46115 w 58953"/>
                <a:gd name="connsiteY25" fmla="*/ 66097 h 82488"/>
                <a:gd name="connsiteX26" fmla="*/ 46115 w 58953"/>
                <a:gd name="connsiteY26" fmla="*/ 42562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3" h="82488">
                  <a:moveTo>
                    <a:pt x="56049" y="81456"/>
                  </a:moveTo>
                  <a:lnTo>
                    <a:pt x="49325" y="81456"/>
                  </a:lnTo>
                  <a:cubicBezTo>
                    <a:pt x="47720" y="81456"/>
                    <a:pt x="46383" y="80157"/>
                    <a:pt x="46383" y="78515"/>
                  </a:cubicBezTo>
                  <a:lnTo>
                    <a:pt x="46383" y="75305"/>
                  </a:lnTo>
                  <a:cubicBezTo>
                    <a:pt x="39353" y="79393"/>
                    <a:pt x="32055" y="82488"/>
                    <a:pt x="23841" y="82488"/>
                  </a:cubicBezTo>
                  <a:cubicBezTo>
                    <a:pt x="11385" y="82488"/>
                    <a:pt x="0" y="77063"/>
                    <a:pt x="0" y="58800"/>
                  </a:cubicBezTo>
                  <a:lnTo>
                    <a:pt x="0" y="57042"/>
                  </a:lnTo>
                  <a:cubicBezTo>
                    <a:pt x="0" y="41225"/>
                    <a:pt x="9208" y="33354"/>
                    <a:pt x="35265" y="33354"/>
                  </a:cubicBezTo>
                  <a:lnTo>
                    <a:pt x="46077" y="33354"/>
                  </a:lnTo>
                  <a:lnTo>
                    <a:pt x="46077" y="27509"/>
                  </a:lnTo>
                  <a:cubicBezTo>
                    <a:pt x="46077" y="15206"/>
                    <a:pt x="41836" y="10965"/>
                    <a:pt x="30412"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2" y="0"/>
                  </a:cubicBezTo>
                  <a:cubicBezTo>
                    <a:pt x="50738" y="0"/>
                    <a:pt x="58953" y="10239"/>
                    <a:pt x="58953" y="27509"/>
                  </a:cubicBezTo>
                  <a:lnTo>
                    <a:pt x="58953" y="78591"/>
                  </a:lnTo>
                  <a:cubicBezTo>
                    <a:pt x="58991" y="80157"/>
                    <a:pt x="57692" y="81456"/>
                    <a:pt x="56049" y="81456"/>
                  </a:cubicBezTo>
                  <a:close/>
                  <a:moveTo>
                    <a:pt x="46115" y="42562"/>
                  </a:moveTo>
                  <a:lnTo>
                    <a:pt x="35303" y="42562"/>
                  </a:lnTo>
                  <a:cubicBezTo>
                    <a:pt x="17613" y="42562"/>
                    <a:pt x="12914" y="46497"/>
                    <a:pt x="12914" y="56890"/>
                  </a:cubicBezTo>
                  <a:lnTo>
                    <a:pt x="12914" y="58647"/>
                  </a:lnTo>
                  <a:cubicBezTo>
                    <a:pt x="12914" y="69192"/>
                    <a:pt x="17881" y="71943"/>
                    <a:pt x="26363" y="71943"/>
                  </a:cubicBezTo>
                  <a:cubicBezTo>
                    <a:pt x="33087" y="71943"/>
                    <a:pt x="39085" y="69880"/>
                    <a:pt x="46115" y="66097"/>
                  </a:cubicBezTo>
                  <a:lnTo>
                    <a:pt x="46115" y="4256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0B4ACD6-F940-F414-7F0E-4A1B240097CA}"/>
                </a:ext>
              </a:extLst>
            </p:cNvPr>
            <p:cNvSpPr/>
            <p:nvPr/>
          </p:nvSpPr>
          <p:spPr>
            <a:xfrm>
              <a:off x="11429685" y="161619"/>
              <a:ext cx="12875" cy="110035"/>
            </a:xfrm>
            <a:custGeom>
              <a:avLst/>
              <a:gdLst>
                <a:gd name="connsiteX0" fmla="*/ 10239 w 12875"/>
                <a:gd name="connsiteY0" fmla="*/ 110035 h 110035"/>
                <a:gd name="connsiteX1" fmla="*/ 2636 w 12875"/>
                <a:gd name="connsiteY1" fmla="*/ 110035 h 110035"/>
                <a:gd name="connsiteX2" fmla="*/ 0 w 12875"/>
                <a:gd name="connsiteY2" fmla="*/ 107093 h 110035"/>
                <a:gd name="connsiteX3" fmla="*/ 0 w 12875"/>
                <a:gd name="connsiteY3" fmla="*/ 2789 h 110035"/>
                <a:gd name="connsiteX4" fmla="*/ 2636 w 12875"/>
                <a:gd name="connsiteY4" fmla="*/ 0 h 110035"/>
                <a:gd name="connsiteX5" fmla="*/ 10239 w 12875"/>
                <a:gd name="connsiteY5" fmla="*/ 0 h 110035"/>
                <a:gd name="connsiteX6" fmla="*/ 12876 w 12875"/>
                <a:gd name="connsiteY6" fmla="*/ 2789 h 110035"/>
                <a:gd name="connsiteX7" fmla="*/ 12876 w 12875"/>
                <a:gd name="connsiteY7" fmla="*/ 107093 h 110035"/>
                <a:gd name="connsiteX8" fmla="*/ 10239 w 12875"/>
                <a:gd name="connsiteY8" fmla="*/ 110035 h 1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5" h="110035">
                  <a:moveTo>
                    <a:pt x="10239" y="110035"/>
                  </a:moveTo>
                  <a:lnTo>
                    <a:pt x="2636" y="110035"/>
                  </a:lnTo>
                  <a:cubicBezTo>
                    <a:pt x="1184" y="110035"/>
                    <a:pt x="0" y="108736"/>
                    <a:pt x="0" y="107093"/>
                  </a:cubicBezTo>
                  <a:lnTo>
                    <a:pt x="0" y="2789"/>
                  </a:lnTo>
                  <a:cubicBezTo>
                    <a:pt x="0" y="1337"/>
                    <a:pt x="1032" y="0"/>
                    <a:pt x="2636" y="0"/>
                  </a:cubicBezTo>
                  <a:lnTo>
                    <a:pt x="10239" y="0"/>
                  </a:lnTo>
                  <a:cubicBezTo>
                    <a:pt x="11691" y="0"/>
                    <a:pt x="12876" y="1184"/>
                    <a:pt x="12876" y="2789"/>
                  </a:cubicBezTo>
                  <a:lnTo>
                    <a:pt x="12876" y="107093"/>
                  </a:lnTo>
                  <a:cubicBezTo>
                    <a:pt x="12876" y="108583"/>
                    <a:pt x="11882" y="110035"/>
                    <a:pt x="10239" y="11003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1EFF6CCD-F230-FC60-63A0-A5C6567AACD1}"/>
                </a:ext>
              </a:extLst>
            </p:cNvPr>
            <p:cNvSpPr/>
            <p:nvPr/>
          </p:nvSpPr>
          <p:spPr>
            <a:xfrm>
              <a:off x="11461320" y="190197"/>
              <a:ext cx="64645" cy="82526"/>
            </a:xfrm>
            <a:custGeom>
              <a:avLst/>
              <a:gdLst>
                <a:gd name="connsiteX0" fmla="*/ 61895 w 64645"/>
                <a:gd name="connsiteY0" fmla="*/ 45351 h 82526"/>
                <a:gd name="connsiteX1" fmla="*/ 12876 w 64645"/>
                <a:gd name="connsiteY1" fmla="*/ 45351 h 82526"/>
                <a:gd name="connsiteX2" fmla="*/ 12876 w 64645"/>
                <a:gd name="connsiteY2" fmla="*/ 47414 h 82526"/>
                <a:gd name="connsiteX3" fmla="*/ 33202 w 64645"/>
                <a:gd name="connsiteY3" fmla="*/ 71255 h 82526"/>
                <a:gd name="connsiteX4" fmla="*/ 59258 w 64645"/>
                <a:gd name="connsiteY4" fmla="*/ 69651 h 82526"/>
                <a:gd name="connsiteX5" fmla="*/ 59984 w 64645"/>
                <a:gd name="connsiteY5" fmla="*/ 69651 h 82526"/>
                <a:gd name="connsiteX6" fmla="*/ 62315 w 64645"/>
                <a:gd name="connsiteY6" fmla="*/ 71714 h 82526"/>
                <a:gd name="connsiteX7" fmla="*/ 62315 w 64645"/>
                <a:gd name="connsiteY7" fmla="*/ 76681 h 82526"/>
                <a:gd name="connsiteX8" fmla="*/ 59373 w 64645"/>
                <a:gd name="connsiteY8" fmla="*/ 80043 h 82526"/>
                <a:gd name="connsiteX9" fmla="*/ 33202 w 64645"/>
                <a:gd name="connsiteY9" fmla="*/ 82526 h 82526"/>
                <a:gd name="connsiteX10" fmla="*/ 0 w 64645"/>
                <a:gd name="connsiteY10" fmla="*/ 47414 h 82526"/>
                <a:gd name="connsiteX11" fmla="*/ 0 w 64645"/>
                <a:gd name="connsiteY11" fmla="*/ 34233 h 82526"/>
                <a:gd name="connsiteX12" fmla="*/ 32476 w 64645"/>
                <a:gd name="connsiteY12" fmla="*/ 0 h 82526"/>
                <a:gd name="connsiteX13" fmla="*/ 64646 w 64645"/>
                <a:gd name="connsiteY13" fmla="*/ 34233 h 82526"/>
                <a:gd name="connsiteX14" fmla="*/ 64646 w 64645"/>
                <a:gd name="connsiteY14" fmla="*/ 42142 h 82526"/>
                <a:gd name="connsiteX15" fmla="*/ 61895 w 64645"/>
                <a:gd name="connsiteY15" fmla="*/ 45351 h 82526"/>
                <a:gd name="connsiteX16" fmla="*/ 51655 w 64645"/>
                <a:gd name="connsiteY16" fmla="*/ 34195 h 82526"/>
                <a:gd name="connsiteX17" fmla="*/ 32476 w 64645"/>
                <a:gd name="connsiteY17" fmla="*/ 11233 h 82526"/>
                <a:gd name="connsiteX18" fmla="*/ 12876 w 64645"/>
                <a:gd name="connsiteY18" fmla="*/ 34195 h 82526"/>
                <a:gd name="connsiteX19" fmla="*/ 12876 w 64645"/>
                <a:gd name="connsiteY19" fmla="*/ 35494 h 82526"/>
                <a:gd name="connsiteX20" fmla="*/ 51655 w 64645"/>
                <a:gd name="connsiteY20" fmla="*/ 35494 h 82526"/>
                <a:gd name="connsiteX21" fmla="*/ 51655 w 64645"/>
                <a:gd name="connsiteY21" fmla="*/ 34195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645" h="82526">
                  <a:moveTo>
                    <a:pt x="61895" y="45351"/>
                  </a:moveTo>
                  <a:lnTo>
                    <a:pt x="12876" y="45351"/>
                  </a:lnTo>
                  <a:lnTo>
                    <a:pt x="12876" y="47414"/>
                  </a:lnTo>
                  <a:cubicBezTo>
                    <a:pt x="12876" y="64837"/>
                    <a:pt x="19753" y="71255"/>
                    <a:pt x="33202" y="71255"/>
                  </a:cubicBezTo>
                  <a:cubicBezTo>
                    <a:pt x="41684" y="71255"/>
                    <a:pt x="52534" y="70682"/>
                    <a:pt x="59258" y="69651"/>
                  </a:cubicBezTo>
                  <a:cubicBezTo>
                    <a:pt x="59564" y="69651"/>
                    <a:pt x="59717" y="69651"/>
                    <a:pt x="59984" y="69651"/>
                  </a:cubicBezTo>
                  <a:cubicBezTo>
                    <a:pt x="61169" y="69651"/>
                    <a:pt x="62315" y="70224"/>
                    <a:pt x="62315" y="71714"/>
                  </a:cubicBezTo>
                  <a:lnTo>
                    <a:pt x="62315" y="76681"/>
                  </a:lnTo>
                  <a:cubicBezTo>
                    <a:pt x="62315" y="78591"/>
                    <a:pt x="61742" y="79623"/>
                    <a:pt x="59373" y="80043"/>
                  </a:cubicBezTo>
                  <a:cubicBezTo>
                    <a:pt x="51044" y="81648"/>
                    <a:pt x="42982" y="82526"/>
                    <a:pt x="33202" y="82526"/>
                  </a:cubicBezTo>
                  <a:cubicBezTo>
                    <a:pt x="16391" y="82526"/>
                    <a:pt x="0" y="74617"/>
                    <a:pt x="0" y="47414"/>
                  </a:cubicBezTo>
                  <a:lnTo>
                    <a:pt x="0" y="34233"/>
                  </a:lnTo>
                  <a:cubicBezTo>
                    <a:pt x="0" y="13334"/>
                    <a:pt x="11577" y="0"/>
                    <a:pt x="32476" y="0"/>
                  </a:cubicBezTo>
                  <a:cubicBezTo>
                    <a:pt x="53833" y="0"/>
                    <a:pt x="64646" y="13449"/>
                    <a:pt x="64646" y="34233"/>
                  </a:cubicBezTo>
                  <a:lnTo>
                    <a:pt x="64646" y="42142"/>
                  </a:lnTo>
                  <a:cubicBezTo>
                    <a:pt x="64646" y="44014"/>
                    <a:pt x="63652" y="45351"/>
                    <a:pt x="61895" y="45351"/>
                  </a:cubicBezTo>
                  <a:close/>
                  <a:moveTo>
                    <a:pt x="51655" y="34195"/>
                  </a:moveTo>
                  <a:cubicBezTo>
                    <a:pt x="51655" y="17651"/>
                    <a:pt x="45351" y="11233"/>
                    <a:pt x="32476" y="11233"/>
                  </a:cubicBezTo>
                  <a:cubicBezTo>
                    <a:pt x="19906" y="11233"/>
                    <a:pt x="12876" y="18416"/>
                    <a:pt x="12876" y="34195"/>
                  </a:cubicBezTo>
                  <a:lnTo>
                    <a:pt x="12876" y="35494"/>
                  </a:lnTo>
                  <a:lnTo>
                    <a:pt x="51655" y="35494"/>
                  </a:lnTo>
                  <a:lnTo>
                    <a:pt x="51655" y="34195"/>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F2F9ABF2-B253-297D-54E9-6264766F5BB7}"/>
                </a:ext>
              </a:extLst>
            </p:cNvPr>
            <p:cNvSpPr/>
            <p:nvPr/>
          </p:nvSpPr>
          <p:spPr>
            <a:xfrm>
              <a:off x="10928033" y="336338"/>
              <a:ext cx="61207" cy="109729"/>
            </a:xfrm>
            <a:custGeom>
              <a:avLst/>
              <a:gdLst>
                <a:gd name="connsiteX0" fmla="*/ 58265 w 61207"/>
                <a:gd name="connsiteY0" fmla="*/ 58953 h 109729"/>
                <a:gd name="connsiteX1" fmla="*/ 13334 w 61207"/>
                <a:gd name="connsiteY1" fmla="*/ 58953 h 109729"/>
                <a:gd name="connsiteX2" fmla="*/ 13334 w 61207"/>
                <a:gd name="connsiteY2" fmla="*/ 106787 h 109729"/>
                <a:gd name="connsiteX3" fmla="*/ 10392 w 61207"/>
                <a:gd name="connsiteY3" fmla="*/ 109729 h 109729"/>
                <a:gd name="connsiteX4" fmla="*/ 2942 w 61207"/>
                <a:gd name="connsiteY4" fmla="*/ 109729 h 109729"/>
                <a:gd name="connsiteX5" fmla="*/ 0 w 61207"/>
                <a:gd name="connsiteY5" fmla="*/ 106787 h 109729"/>
                <a:gd name="connsiteX6" fmla="*/ 0 w 61207"/>
                <a:gd name="connsiteY6" fmla="*/ 27203 h 109729"/>
                <a:gd name="connsiteX7" fmla="*/ 31177 w 61207"/>
                <a:gd name="connsiteY7" fmla="*/ 0 h 109729"/>
                <a:gd name="connsiteX8" fmla="*/ 59717 w 61207"/>
                <a:gd name="connsiteY8" fmla="*/ 879 h 109729"/>
                <a:gd name="connsiteX9" fmla="*/ 61169 w 61207"/>
                <a:gd name="connsiteY9" fmla="*/ 2942 h 109729"/>
                <a:gd name="connsiteX10" fmla="*/ 61169 w 61207"/>
                <a:gd name="connsiteY10" fmla="*/ 10278 h 109729"/>
                <a:gd name="connsiteX11" fmla="*/ 59564 w 61207"/>
                <a:gd name="connsiteY11" fmla="*/ 12035 h 109729"/>
                <a:gd name="connsiteX12" fmla="*/ 31329 w 61207"/>
                <a:gd name="connsiteY12" fmla="*/ 12035 h 109729"/>
                <a:gd name="connsiteX13" fmla="*/ 13334 w 61207"/>
                <a:gd name="connsiteY13" fmla="*/ 27241 h 109729"/>
                <a:gd name="connsiteX14" fmla="*/ 13334 w 61207"/>
                <a:gd name="connsiteY14" fmla="*/ 47567 h 109729"/>
                <a:gd name="connsiteX15" fmla="*/ 58265 w 61207"/>
                <a:gd name="connsiteY15" fmla="*/ 47567 h 109729"/>
                <a:gd name="connsiteX16" fmla="*/ 61207 w 61207"/>
                <a:gd name="connsiteY16" fmla="*/ 50509 h 109729"/>
                <a:gd name="connsiteX17" fmla="*/ 61207 w 61207"/>
                <a:gd name="connsiteY17" fmla="*/ 56049 h 109729"/>
                <a:gd name="connsiteX18" fmla="*/ 58265 w 61207"/>
                <a:gd name="connsiteY18" fmla="*/ 58953 h 10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207" h="109729">
                  <a:moveTo>
                    <a:pt x="58265" y="58953"/>
                  </a:moveTo>
                  <a:lnTo>
                    <a:pt x="13334" y="58953"/>
                  </a:lnTo>
                  <a:lnTo>
                    <a:pt x="13334" y="106787"/>
                  </a:lnTo>
                  <a:cubicBezTo>
                    <a:pt x="13334" y="108392"/>
                    <a:pt x="12035" y="109729"/>
                    <a:pt x="10392" y="109729"/>
                  </a:cubicBezTo>
                  <a:lnTo>
                    <a:pt x="2942" y="109729"/>
                  </a:lnTo>
                  <a:cubicBezTo>
                    <a:pt x="1337" y="109729"/>
                    <a:pt x="0" y="108430"/>
                    <a:pt x="0" y="106787"/>
                  </a:cubicBezTo>
                  <a:lnTo>
                    <a:pt x="0" y="27203"/>
                  </a:lnTo>
                  <a:cubicBezTo>
                    <a:pt x="0" y="7756"/>
                    <a:pt x="10698" y="0"/>
                    <a:pt x="31177" y="0"/>
                  </a:cubicBezTo>
                  <a:cubicBezTo>
                    <a:pt x="39811" y="0"/>
                    <a:pt x="53566" y="306"/>
                    <a:pt x="59717" y="879"/>
                  </a:cubicBezTo>
                  <a:cubicBezTo>
                    <a:pt x="60596" y="1032"/>
                    <a:pt x="61169" y="2063"/>
                    <a:pt x="61169" y="2942"/>
                  </a:cubicBezTo>
                  <a:lnTo>
                    <a:pt x="61169" y="10278"/>
                  </a:lnTo>
                  <a:cubicBezTo>
                    <a:pt x="61169" y="11309"/>
                    <a:pt x="60596" y="12035"/>
                    <a:pt x="59564" y="12035"/>
                  </a:cubicBezTo>
                  <a:lnTo>
                    <a:pt x="31329" y="12035"/>
                  </a:lnTo>
                  <a:cubicBezTo>
                    <a:pt x="15818" y="12035"/>
                    <a:pt x="13334" y="16123"/>
                    <a:pt x="13334" y="27241"/>
                  </a:cubicBezTo>
                  <a:lnTo>
                    <a:pt x="13334" y="47567"/>
                  </a:lnTo>
                  <a:lnTo>
                    <a:pt x="58265" y="47567"/>
                  </a:lnTo>
                  <a:cubicBezTo>
                    <a:pt x="59870" y="47567"/>
                    <a:pt x="61207" y="48866"/>
                    <a:pt x="61207" y="50509"/>
                  </a:cubicBezTo>
                  <a:lnTo>
                    <a:pt x="61207" y="56049"/>
                  </a:lnTo>
                  <a:cubicBezTo>
                    <a:pt x="61169" y="57654"/>
                    <a:pt x="59870" y="58953"/>
                    <a:pt x="58265" y="5895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AF6C4638-00DD-983A-40EB-5545EC3B2219}"/>
                </a:ext>
              </a:extLst>
            </p:cNvPr>
            <p:cNvSpPr/>
            <p:nvPr/>
          </p:nvSpPr>
          <p:spPr>
            <a:xfrm>
              <a:off x="11000663" y="364610"/>
              <a:ext cx="65104" cy="82488"/>
            </a:xfrm>
            <a:custGeom>
              <a:avLst/>
              <a:gdLst>
                <a:gd name="connsiteX0" fmla="*/ 32476 w 65104"/>
                <a:gd name="connsiteY0" fmla="*/ 82488 h 82488"/>
                <a:gd name="connsiteX1" fmla="*/ 0 w 65104"/>
                <a:gd name="connsiteY1" fmla="*/ 46803 h 82488"/>
                <a:gd name="connsiteX2" fmla="*/ 0 w 65104"/>
                <a:gd name="connsiteY2" fmla="*/ 35685 h 82488"/>
                <a:gd name="connsiteX3" fmla="*/ 32476 w 65104"/>
                <a:gd name="connsiteY3" fmla="*/ 0 h 82488"/>
                <a:gd name="connsiteX4" fmla="*/ 65104 w 65104"/>
                <a:gd name="connsiteY4" fmla="*/ 35685 h 82488"/>
                <a:gd name="connsiteX5" fmla="*/ 65104 w 65104"/>
                <a:gd name="connsiteY5" fmla="*/ 46803 h 82488"/>
                <a:gd name="connsiteX6" fmla="*/ 32476 w 65104"/>
                <a:gd name="connsiteY6" fmla="*/ 82488 h 82488"/>
                <a:gd name="connsiteX7" fmla="*/ 52228 w 65104"/>
                <a:gd name="connsiteY7" fmla="*/ 35647 h 82488"/>
                <a:gd name="connsiteX8" fmla="*/ 32476 w 65104"/>
                <a:gd name="connsiteY8" fmla="*/ 11233 h 82488"/>
                <a:gd name="connsiteX9" fmla="*/ 12876 w 65104"/>
                <a:gd name="connsiteY9" fmla="*/ 35647 h 82488"/>
                <a:gd name="connsiteX10" fmla="*/ 12876 w 65104"/>
                <a:gd name="connsiteY10" fmla="*/ 46765 h 82488"/>
                <a:gd name="connsiteX11" fmla="*/ 32476 w 65104"/>
                <a:gd name="connsiteY11" fmla="*/ 71217 h 82488"/>
                <a:gd name="connsiteX12" fmla="*/ 52228 w 65104"/>
                <a:gd name="connsiteY12" fmla="*/ 46765 h 82488"/>
                <a:gd name="connsiteX13" fmla="*/ 52228 w 65104"/>
                <a:gd name="connsiteY13" fmla="*/ 35647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104" h="82488">
                  <a:moveTo>
                    <a:pt x="32476" y="82488"/>
                  </a:moveTo>
                  <a:cubicBezTo>
                    <a:pt x="10965" y="82488"/>
                    <a:pt x="0" y="68313"/>
                    <a:pt x="0" y="46803"/>
                  </a:cubicBezTo>
                  <a:lnTo>
                    <a:pt x="0" y="35685"/>
                  </a:lnTo>
                  <a:cubicBezTo>
                    <a:pt x="0" y="14175"/>
                    <a:pt x="10965" y="0"/>
                    <a:pt x="32476" y="0"/>
                  </a:cubicBezTo>
                  <a:cubicBezTo>
                    <a:pt x="53986" y="0"/>
                    <a:pt x="65104" y="14175"/>
                    <a:pt x="65104" y="35685"/>
                  </a:cubicBezTo>
                  <a:lnTo>
                    <a:pt x="65104" y="46803"/>
                  </a:lnTo>
                  <a:cubicBezTo>
                    <a:pt x="65104" y="68275"/>
                    <a:pt x="53986" y="82488"/>
                    <a:pt x="32476" y="82488"/>
                  </a:cubicBezTo>
                  <a:close/>
                  <a:moveTo>
                    <a:pt x="52228" y="35647"/>
                  </a:moveTo>
                  <a:cubicBezTo>
                    <a:pt x="52228" y="20708"/>
                    <a:pt x="46230" y="11233"/>
                    <a:pt x="32476" y="11233"/>
                  </a:cubicBezTo>
                  <a:cubicBezTo>
                    <a:pt x="18874" y="11233"/>
                    <a:pt x="12876" y="20593"/>
                    <a:pt x="12876" y="35647"/>
                  </a:cubicBezTo>
                  <a:lnTo>
                    <a:pt x="12876" y="46765"/>
                  </a:lnTo>
                  <a:cubicBezTo>
                    <a:pt x="12876" y="61704"/>
                    <a:pt x="18721" y="71217"/>
                    <a:pt x="32476" y="71217"/>
                  </a:cubicBezTo>
                  <a:cubicBezTo>
                    <a:pt x="46077" y="71217"/>
                    <a:pt x="52228" y="61857"/>
                    <a:pt x="52228" y="46765"/>
                  </a:cubicBezTo>
                  <a:lnTo>
                    <a:pt x="52228" y="35647"/>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0FDAD968-FD40-B25D-FAA4-AD0C111FA6D5}"/>
                </a:ext>
              </a:extLst>
            </p:cNvPr>
            <p:cNvSpPr/>
            <p:nvPr/>
          </p:nvSpPr>
          <p:spPr>
            <a:xfrm>
              <a:off x="11082999" y="364610"/>
              <a:ext cx="36144" cy="81494"/>
            </a:xfrm>
            <a:custGeom>
              <a:avLst/>
              <a:gdLst>
                <a:gd name="connsiteX0" fmla="*/ 33087 w 36144"/>
                <a:gd name="connsiteY0" fmla="*/ 11080 h 81494"/>
                <a:gd name="connsiteX1" fmla="*/ 12914 w 36144"/>
                <a:gd name="connsiteY1" fmla="*/ 17231 h 81494"/>
                <a:gd name="connsiteX2" fmla="*/ 12914 w 36144"/>
                <a:gd name="connsiteY2" fmla="*/ 78553 h 81494"/>
                <a:gd name="connsiteX3" fmla="*/ 9972 w 36144"/>
                <a:gd name="connsiteY3" fmla="*/ 81495 h 81494"/>
                <a:gd name="connsiteX4" fmla="*/ 2789 w 36144"/>
                <a:gd name="connsiteY4" fmla="*/ 81495 h 81494"/>
                <a:gd name="connsiteX5" fmla="*/ 0 w 36144"/>
                <a:gd name="connsiteY5" fmla="*/ 78553 h 81494"/>
                <a:gd name="connsiteX6" fmla="*/ 0 w 36144"/>
                <a:gd name="connsiteY6" fmla="*/ 3935 h 81494"/>
                <a:gd name="connsiteX7" fmla="*/ 2789 w 36144"/>
                <a:gd name="connsiteY7" fmla="*/ 993 h 81494"/>
                <a:gd name="connsiteX8" fmla="*/ 9666 w 36144"/>
                <a:gd name="connsiteY8" fmla="*/ 993 h 81494"/>
                <a:gd name="connsiteX9" fmla="*/ 12455 w 36144"/>
                <a:gd name="connsiteY9" fmla="*/ 3935 h 81494"/>
                <a:gd name="connsiteX10" fmla="*/ 12455 w 36144"/>
                <a:gd name="connsiteY10" fmla="*/ 7030 h 81494"/>
                <a:gd name="connsiteX11" fmla="*/ 33087 w 36144"/>
                <a:gd name="connsiteY11" fmla="*/ 0 h 81494"/>
                <a:gd name="connsiteX12" fmla="*/ 36144 w 36144"/>
                <a:gd name="connsiteY12" fmla="*/ 2636 h 81494"/>
                <a:gd name="connsiteX13" fmla="*/ 36144 w 36144"/>
                <a:gd name="connsiteY13" fmla="*/ 8635 h 81494"/>
                <a:gd name="connsiteX14" fmla="*/ 33087 w 36144"/>
                <a:gd name="connsiteY14" fmla="*/ 11080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81494">
                  <a:moveTo>
                    <a:pt x="33087" y="11080"/>
                  </a:moveTo>
                  <a:cubicBezTo>
                    <a:pt x="26363" y="11080"/>
                    <a:pt x="20211" y="12837"/>
                    <a:pt x="12914" y="1723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9666" y="993"/>
                  </a:lnTo>
                  <a:cubicBezTo>
                    <a:pt x="11271" y="993"/>
                    <a:pt x="12455" y="2292"/>
                    <a:pt x="12455" y="3935"/>
                  </a:cubicBezTo>
                  <a:lnTo>
                    <a:pt x="12455" y="7030"/>
                  </a:lnTo>
                  <a:cubicBezTo>
                    <a:pt x="19753" y="1910"/>
                    <a:pt x="26515" y="0"/>
                    <a:pt x="33087" y="0"/>
                  </a:cubicBezTo>
                  <a:cubicBezTo>
                    <a:pt x="35150" y="0"/>
                    <a:pt x="36144" y="879"/>
                    <a:pt x="36144" y="2636"/>
                  </a:cubicBezTo>
                  <a:lnTo>
                    <a:pt x="36144" y="8635"/>
                  </a:lnTo>
                  <a:cubicBezTo>
                    <a:pt x="36182" y="10201"/>
                    <a:pt x="35150" y="11080"/>
                    <a:pt x="33087" y="1108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A7C3070B-BD4A-EF49-543D-D4009EF7F49B}"/>
                </a:ext>
              </a:extLst>
            </p:cNvPr>
            <p:cNvSpPr/>
            <p:nvPr/>
          </p:nvSpPr>
          <p:spPr>
            <a:xfrm>
              <a:off x="11130413" y="364572"/>
              <a:ext cx="53489" cy="82526"/>
            </a:xfrm>
            <a:custGeom>
              <a:avLst/>
              <a:gdLst>
                <a:gd name="connsiteX0" fmla="*/ 26210 w 53489"/>
                <a:gd name="connsiteY0" fmla="*/ 82526 h 82526"/>
                <a:gd name="connsiteX1" fmla="*/ 3095 w 53489"/>
                <a:gd name="connsiteY1" fmla="*/ 80348 h 82526"/>
                <a:gd name="connsiteX2" fmla="*/ 38 w 53489"/>
                <a:gd name="connsiteY2" fmla="*/ 77407 h 82526"/>
                <a:gd name="connsiteX3" fmla="*/ 38 w 53489"/>
                <a:gd name="connsiteY3" fmla="*/ 72287 h 82526"/>
                <a:gd name="connsiteX4" fmla="*/ 2675 w 53489"/>
                <a:gd name="connsiteY4" fmla="*/ 70109 h 82526"/>
                <a:gd name="connsiteX5" fmla="*/ 3248 w 53489"/>
                <a:gd name="connsiteY5" fmla="*/ 70109 h 82526"/>
                <a:gd name="connsiteX6" fmla="*/ 26210 w 53489"/>
                <a:gd name="connsiteY6" fmla="*/ 71714 h 82526"/>
                <a:gd name="connsiteX7" fmla="*/ 40690 w 53489"/>
                <a:gd name="connsiteY7" fmla="*/ 61322 h 82526"/>
                <a:gd name="connsiteX8" fmla="*/ 29725 w 53489"/>
                <a:gd name="connsiteY8" fmla="*/ 49172 h 82526"/>
                <a:gd name="connsiteX9" fmla="*/ 14939 w 53489"/>
                <a:gd name="connsiteY9" fmla="*/ 40384 h 82526"/>
                <a:gd name="connsiteX10" fmla="*/ 0 w 53489"/>
                <a:gd name="connsiteY10" fmla="*/ 19447 h 82526"/>
                <a:gd name="connsiteX11" fmla="*/ 26477 w 53489"/>
                <a:gd name="connsiteY11" fmla="*/ 0 h 82526"/>
                <a:gd name="connsiteX12" fmla="*/ 49286 w 53489"/>
                <a:gd name="connsiteY12" fmla="*/ 1910 h 82526"/>
                <a:gd name="connsiteX13" fmla="*/ 52076 w 53489"/>
                <a:gd name="connsiteY13" fmla="*/ 4852 h 82526"/>
                <a:gd name="connsiteX14" fmla="*/ 52076 w 53489"/>
                <a:gd name="connsiteY14" fmla="*/ 9666 h 82526"/>
                <a:gd name="connsiteX15" fmla="*/ 49592 w 53489"/>
                <a:gd name="connsiteY15" fmla="*/ 12150 h 82526"/>
                <a:gd name="connsiteX16" fmla="*/ 49134 w 53489"/>
                <a:gd name="connsiteY16" fmla="*/ 12150 h 82526"/>
                <a:gd name="connsiteX17" fmla="*/ 26439 w 53489"/>
                <a:gd name="connsiteY17" fmla="*/ 10965 h 82526"/>
                <a:gd name="connsiteX18" fmla="*/ 12837 w 53489"/>
                <a:gd name="connsiteY18" fmla="*/ 19447 h 82526"/>
                <a:gd name="connsiteX19" fmla="*/ 22924 w 53489"/>
                <a:gd name="connsiteY19" fmla="*/ 30565 h 82526"/>
                <a:gd name="connsiteX20" fmla="*/ 37404 w 53489"/>
                <a:gd name="connsiteY20" fmla="*/ 39200 h 82526"/>
                <a:gd name="connsiteX21" fmla="*/ 53489 w 53489"/>
                <a:gd name="connsiteY21" fmla="*/ 61283 h 82526"/>
                <a:gd name="connsiteX22" fmla="*/ 26210 w 53489"/>
                <a:gd name="connsiteY22" fmla="*/ 82526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526">
                  <a:moveTo>
                    <a:pt x="26210" y="82526"/>
                  </a:moveTo>
                  <a:cubicBezTo>
                    <a:pt x="20784" y="82526"/>
                    <a:pt x="10278" y="82106"/>
                    <a:pt x="3095" y="80348"/>
                  </a:cubicBezTo>
                  <a:cubicBezTo>
                    <a:pt x="1184" y="79890"/>
                    <a:pt x="38" y="79049"/>
                    <a:pt x="38" y="77407"/>
                  </a:cubicBezTo>
                  <a:lnTo>
                    <a:pt x="38" y="72287"/>
                  </a:lnTo>
                  <a:cubicBezTo>
                    <a:pt x="38" y="70988"/>
                    <a:pt x="1223" y="70109"/>
                    <a:pt x="2675" y="70109"/>
                  </a:cubicBezTo>
                  <a:cubicBezTo>
                    <a:pt x="2980" y="70109"/>
                    <a:pt x="3095" y="70109"/>
                    <a:pt x="3248" y="70109"/>
                  </a:cubicBezTo>
                  <a:cubicBezTo>
                    <a:pt x="10278" y="70988"/>
                    <a:pt x="20937" y="71714"/>
                    <a:pt x="26210" y="71714"/>
                  </a:cubicBezTo>
                  <a:cubicBezTo>
                    <a:pt x="35723" y="71714"/>
                    <a:pt x="40690" y="69230"/>
                    <a:pt x="40690" y="61322"/>
                  </a:cubicBezTo>
                  <a:cubicBezTo>
                    <a:pt x="40690" y="56928"/>
                    <a:pt x="38054" y="54139"/>
                    <a:pt x="29725" y="49172"/>
                  </a:cubicBezTo>
                  <a:lnTo>
                    <a:pt x="14939" y="40384"/>
                  </a:lnTo>
                  <a:cubicBezTo>
                    <a:pt x="5998" y="34959"/>
                    <a:pt x="0" y="28693"/>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222"/>
                    <a:pt x="42600" y="82526"/>
                    <a:pt x="26210" y="8252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053004A8-D1E1-5EE0-2479-194D0CDBBFD1}"/>
                </a:ext>
              </a:extLst>
            </p:cNvPr>
            <p:cNvSpPr/>
            <p:nvPr/>
          </p:nvSpPr>
          <p:spPr>
            <a:xfrm>
              <a:off x="11198612" y="364534"/>
              <a:ext cx="52419" cy="82564"/>
            </a:xfrm>
            <a:custGeom>
              <a:avLst/>
              <a:gdLst>
                <a:gd name="connsiteX0" fmla="*/ 49478 w 52419"/>
                <a:gd name="connsiteY0" fmla="*/ 80960 h 82564"/>
                <a:gd name="connsiteX1" fmla="*/ 31177 w 52419"/>
                <a:gd name="connsiteY1" fmla="*/ 82564 h 82564"/>
                <a:gd name="connsiteX2" fmla="*/ 0 w 52419"/>
                <a:gd name="connsiteY2" fmla="*/ 46994 h 82564"/>
                <a:gd name="connsiteX3" fmla="*/ 0 w 52419"/>
                <a:gd name="connsiteY3" fmla="*/ 35570 h 82564"/>
                <a:gd name="connsiteX4" fmla="*/ 31177 w 52419"/>
                <a:gd name="connsiteY4" fmla="*/ 0 h 82564"/>
                <a:gd name="connsiteX5" fmla="*/ 49478 w 52419"/>
                <a:gd name="connsiteY5" fmla="*/ 1605 h 82564"/>
                <a:gd name="connsiteX6" fmla="*/ 52419 w 52419"/>
                <a:gd name="connsiteY6" fmla="*/ 4814 h 82564"/>
                <a:gd name="connsiteX7" fmla="*/ 52419 w 52419"/>
                <a:gd name="connsiteY7" fmla="*/ 10087 h 82564"/>
                <a:gd name="connsiteX8" fmla="*/ 49936 w 52419"/>
                <a:gd name="connsiteY8" fmla="*/ 12264 h 82564"/>
                <a:gd name="connsiteX9" fmla="*/ 49363 w 52419"/>
                <a:gd name="connsiteY9" fmla="*/ 12264 h 82564"/>
                <a:gd name="connsiteX10" fmla="*/ 31215 w 52419"/>
                <a:gd name="connsiteY10" fmla="*/ 11233 h 82564"/>
                <a:gd name="connsiteX11" fmla="*/ 12914 w 52419"/>
                <a:gd name="connsiteY11" fmla="*/ 35532 h 82564"/>
                <a:gd name="connsiteX12" fmla="*/ 12914 w 52419"/>
                <a:gd name="connsiteY12" fmla="*/ 46956 h 82564"/>
                <a:gd name="connsiteX13" fmla="*/ 31215 w 52419"/>
                <a:gd name="connsiteY13" fmla="*/ 71255 h 82564"/>
                <a:gd name="connsiteX14" fmla="*/ 49363 w 52419"/>
                <a:gd name="connsiteY14" fmla="*/ 70224 h 82564"/>
                <a:gd name="connsiteX15" fmla="*/ 49936 w 52419"/>
                <a:gd name="connsiteY15" fmla="*/ 70224 h 82564"/>
                <a:gd name="connsiteX16" fmla="*/ 52419 w 52419"/>
                <a:gd name="connsiteY16" fmla="*/ 72402 h 82564"/>
                <a:gd name="connsiteX17" fmla="*/ 52419 w 52419"/>
                <a:gd name="connsiteY17" fmla="*/ 77674 h 82564"/>
                <a:gd name="connsiteX18" fmla="*/ 49478 w 52419"/>
                <a:gd name="connsiteY18" fmla="*/ 80960 h 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419" h="82564">
                  <a:moveTo>
                    <a:pt x="49478" y="80960"/>
                  </a:moveTo>
                  <a:cubicBezTo>
                    <a:pt x="44664" y="81839"/>
                    <a:pt x="38054" y="82564"/>
                    <a:pt x="31177" y="82564"/>
                  </a:cubicBezTo>
                  <a:cubicBezTo>
                    <a:pt x="11271" y="82564"/>
                    <a:pt x="0" y="68504"/>
                    <a:pt x="0" y="46994"/>
                  </a:cubicBezTo>
                  <a:lnTo>
                    <a:pt x="0" y="35570"/>
                  </a:lnTo>
                  <a:cubicBezTo>
                    <a:pt x="0" y="14060"/>
                    <a:pt x="11118" y="0"/>
                    <a:pt x="31177" y="0"/>
                  </a:cubicBezTo>
                  <a:cubicBezTo>
                    <a:pt x="37901" y="0"/>
                    <a:pt x="44625" y="726"/>
                    <a:pt x="49478" y="1605"/>
                  </a:cubicBezTo>
                  <a:cubicBezTo>
                    <a:pt x="51808" y="2025"/>
                    <a:pt x="52419" y="2789"/>
                    <a:pt x="52419" y="4814"/>
                  </a:cubicBezTo>
                  <a:lnTo>
                    <a:pt x="52419" y="10087"/>
                  </a:lnTo>
                  <a:cubicBezTo>
                    <a:pt x="52419" y="11538"/>
                    <a:pt x="51235" y="12264"/>
                    <a:pt x="49936" y="12264"/>
                  </a:cubicBezTo>
                  <a:cubicBezTo>
                    <a:pt x="49630" y="12264"/>
                    <a:pt x="49516" y="12264"/>
                    <a:pt x="49363" y="12264"/>
                  </a:cubicBezTo>
                  <a:cubicBezTo>
                    <a:pt x="42906" y="11538"/>
                    <a:pt x="38398" y="11233"/>
                    <a:pt x="31215" y="11233"/>
                  </a:cubicBezTo>
                  <a:cubicBezTo>
                    <a:pt x="19524" y="11233"/>
                    <a:pt x="12914" y="18989"/>
                    <a:pt x="12914" y="35532"/>
                  </a:cubicBezTo>
                  <a:lnTo>
                    <a:pt x="12914" y="46956"/>
                  </a:lnTo>
                  <a:cubicBezTo>
                    <a:pt x="12914" y="63347"/>
                    <a:pt x="19371" y="71255"/>
                    <a:pt x="31215" y="71255"/>
                  </a:cubicBezTo>
                  <a:cubicBezTo>
                    <a:pt x="38398" y="71255"/>
                    <a:pt x="42906" y="70950"/>
                    <a:pt x="49363" y="70224"/>
                  </a:cubicBezTo>
                  <a:cubicBezTo>
                    <a:pt x="49516" y="70224"/>
                    <a:pt x="49669" y="70224"/>
                    <a:pt x="49936" y="70224"/>
                  </a:cubicBezTo>
                  <a:cubicBezTo>
                    <a:pt x="51235" y="70224"/>
                    <a:pt x="52419" y="70950"/>
                    <a:pt x="52419" y="72402"/>
                  </a:cubicBezTo>
                  <a:lnTo>
                    <a:pt x="52419" y="77674"/>
                  </a:lnTo>
                  <a:cubicBezTo>
                    <a:pt x="52419" y="79623"/>
                    <a:pt x="51808" y="80501"/>
                    <a:pt x="49478" y="8096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8AD069D2-D284-E8DC-2D6B-2FFF940FA7BF}"/>
                </a:ext>
              </a:extLst>
            </p:cNvPr>
            <p:cNvSpPr/>
            <p:nvPr/>
          </p:nvSpPr>
          <p:spPr>
            <a:xfrm>
              <a:off x="11267346" y="335994"/>
              <a:ext cx="61592" cy="110073"/>
            </a:xfrm>
            <a:custGeom>
              <a:avLst/>
              <a:gdLst>
                <a:gd name="connsiteX0" fmla="*/ 58724 w 61592"/>
                <a:gd name="connsiteY0" fmla="*/ 110073 h 110073"/>
                <a:gd name="connsiteX1" fmla="*/ 51694 w 61592"/>
                <a:gd name="connsiteY1" fmla="*/ 110073 h 110073"/>
                <a:gd name="connsiteX2" fmla="*/ 48752 w 61592"/>
                <a:gd name="connsiteY2" fmla="*/ 107131 h 110073"/>
                <a:gd name="connsiteX3" fmla="*/ 48752 w 61592"/>
                <a:gd name="connsiteY3" fmla="*/ 59029 h 110073"/>
                <a:gd name="connsiteX4" fmla="*/ 33087 w 61592"/>
                <a:gd name="connsiteY4" fmla="*/ 39849 h 110073"/>
                <a:gd name="connsiteX5" fmla="*/ 12914 w 61592"/>
                <a:gd name="connsiteY5" fmla="*/ 43938 h 110073"/>
                <a:gd name="connsiteX6" fmla="*/ 12914 w 61592"/>
                <a:gd name="connsiteY6" fmla="*/ 107131 h 110073"/>
                <a:gd name="connsiteX7" fmla="*/ 9972 w 61592"/>
                <a:gd name="connsiteY7" fmla="*/ 110073 h 110073"/>
                <a:gd name="connsiteX8" fmla="*/ 2789 w 61592"/>
                <a:gd name="connsiteY8" fmla="*/ 110073 h 110073"/>
                <a:gd name="connsiteX9" fmla="*/ 0 w 61592"/>
                <a:gd name="connsiteY9" fmla="*/ 107131 h 110073"/>
                <a:gd name="connsiteX10" fmla="*/ 0 w 61592"/>
                <a:gd name="connsiteY10" fmla="*/ 2942 h 110073"/>
                <a:gd name="connsiteX11" fmla="*/ 2789 w 61592"/>
                <a:gd name="connsiteY11" fmla="*/ 0 h 110073"/>
                <a:gd name="connsiteX12" fmla="*/ 10087 w 61592"/>
                <a:gd name="connsiteY12" fmla="*/ 0 h 110073"/>
                <a:gd name="connsiteX13" fmla="*/ 12876 w 61592"/>
                <a:gd name="connsiteY13" fmla="*/ 2942 h 110073"/>
                <a:gd name="connsiteX14" fmla="*/ 12876 w 61592"/>
                <a:gd name="connsiteY14" fmla="*/ 33087 h 110073"/>
                <a:gd name="connsiteX15" fmla="*/ 35265 w 61592"/>
                <a:gd name="connsiteY15" fmla="*/ 28540 h 110073"/>
                <a:gd name="connsiteX16" fmla="*/ 61589 w 61592"/>
                <a:gd name="connsiteY16" fmla="*/ 58991 h 110073"/>
                <a:gd name="connsiteX17" fmla="*/ 61589 w 61592"/>
                <a:gd name="connsiteY17" fmla="*/ 107131 h 110073"/>
                <a:gd name="connsiteX18" fmla="*/ 58724 w 61592"/>
                <a:gd name="connsiteY18" fmla="*/ 110073 h 1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92" h="110073">
                  <a:moveTo>
                    <a:pt x="58724" y="110073"/>
                  </a:moveTo>
                  <a:lnTo>
                    <a:pt x="51694" y="110073"/>
                  </a:lnTo>
                  <a:cubicBezTo>
                    <a:pt x="50089" y="110073"/>
                    <a:pt x="48752" y="108774"/>
                    <a:pt x="48752" y="107131"/>
                  </a:cubicBezTo>
                  <a:lnTo>
                    <a:pt x="48752" y="59029"/>
                  </a:lnTo>
                  <a:cubicBezTo>
                    <a:pt x="48752" y="44396"/>
                    <a:pt x="42600" y="39849"/>
                    <a:pt x="33087" y="39849"/>
                  </a:cubicBezTo>
                  <a:cubicBezTo>
                    <a:pt x="28540" y="39849"/>
                    <a:pt x="19333" y="41034"/>
                    <a:pt x="12914" y="43938"/>
                  </a:cubicBezTo>
                  <a:lnTo>
                    <a:pt x="12914" y="107131"/>
                  </a:lnTo>
                  <a:cubicBezTo>
                    <a:pt x="12914" y="108583"/>
                    <a:pt x="11615" y="110073"/>
                    <a:pt x="9972" y="110073"/>
                  </a:cubicBezTo>
                  <a:lnTo>
                    <a:pt x="2789" y="110073"/>
                  </a:lnTo>
                  <a:cubicBezTo>
                    <a:pt x="1337" y="110073"/>
                    <a:pt x="0" y="108774"/>
                    <a:pt x="0" y="107131"/>
                  </a:cubicBezTo>
                  <a:lnTo>
                    <a:pt x="0" y="2942"/>
                  </a:lnTo>
                  <a:cubicBezTo>
                    <a:pt x="0" y="1337"/>
                    <a:pt x="1184" y="0"/>
                    <a:pt x="2789" y="0"/>
                  </a:cubicBezTo>
                  <a:lnTo>
                    <a:pt x="10087" y="0"/>
                  </a:lnTo>
                  <a:cubicBezTo>
                    <a:pt x="11691" y="0"/>
                    <a:pt x="12876" y="1299"/>
                    <a:pt x="12876" y="2942"/>
                  </a:cubicBezTo>
                  <a:lnTo>
                    <a:pt x="12876" y="33087"/>
                  </a:lnTo>
                  <a:cubicBezTo>
                    <a:pt x="19906" y="29992"/>
                    <a:pt x="28961" y="28540"/>
                    <a:pt x="35265" y="28540"/>
                  </a:cubicBezTo>
                  <a:cubicBezTo>
                    <a:pt x="50777" y="28540"/>
                    <a:pt x="61589" y="37481"/>
                    <a:pt x="61589" y="58991"/>
                  </a:cubicBezTo>
                  <a:lnTo>
                    <a:pt x="61589" y="107131"/>
                  </a:lnTo>
                  <a:cubicBezTo>
                    <a:pt x="61666" y="108774"/>
                    <a:pt x="60367" y="110073"/>
                    <a:pt x="58724" y="11007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28973181-241F-BCF0-7716-594C2E0CD620}"/>
                </a:ext>
              </a:extLst>
            </p:cNvPr>
            <p:cNvSpPr/>
            <p:nvPr/>
          </p:nvSpPr>
          <p:spPr>
            <a:xfrm>
              <a:off x="11348955" y="365527"/>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5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415 h 81532"/>
                <a:gd name="connsiteX12" fmla="*/ 48752 w 61665"/>
                <a:gd name="connsiteY12" fmla="*/ 64722 h 81532"/>
                <a:gd name="connsiteX13" fmla="*/ 48752 w 61665"/>
                <a:gd name="connsiteY13" fmla="*/ 2980 h 81532"/>
                <a:gd name="connsiteX14" fmla="*/ 51693 w 61665"/>
                <a:gd name="connsiteY14" fmla="*/ 38 h 81532"/>
                <a:gd name="connsiteX15" fmla="*/ 58876 w 61665"/>
                <a:gd name="connsiteY15" fmla="*/ 38 h 81532"/>
                <a:gd name="connsiteX16" fmla="*/ 61666 w 61665"/>
                <a:gd name="connsiteY16" fmla="*/ 2980 h 81532"/>
                <a:gd name="connsiteX17" fmla="*/ 61666 w 61665"/>
                <a:gd name="connsiteY17" fmla="*/ 77598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5" y="81533"/>
                  </a:cubicBezTo>
                  <a:cubicBezTo>
                    <a:pt x="7909" y="81533"/>
                    <a:pt x="0" y="70568"/>
                    <a:pt x="0" y="51082"/>
                  </a:cubicBezTo>
                  <a:lnTo>
                    <a:pt x="0" y="2942"/>
                  </a:lnTo>
                  <a:cubicBezTo>
                    <a:pt x="0" y="1337"/>
                    <a:pt x="1299" y="0"/>
                    <a:pt x="2942" y="0"/>
                  </a:cubicBezTo>
                  <a:lnTo>
                    <a:pt x="9972" y="0"/>
                  </a:lnTo>
                  <a:cubicBezTo>
                    <a:pt x="11577" y="0"/>
                    <a:pt x="12914" y="1299"/>
                    <a:pt x="12914" y="2942"/>
                  </a:cubicBezTo>
                  <a:lnTo>
                    <a:pt x="12914" y="51082"/>
                  </a:lnTo>
                  <a:cubicBezTo>
                    <a:pt x="12914" y="65868"/>
                    <a:pt x="17881" y="70415"/>
                    <a:pt x="28999" y="70415"/>
                  </a:cubicBezTo>
                  <a:cubicBezTo>
                    <a:pt x="35150" y="70415"/>
                    <a:pt x="42027" y="68084"/>
                    <a:pt x="48752" y="64722"/>
                  </a:cubicBezTo>
                  <a:lnTo>
                    <a:pt x="48752" y="2980"/>
                  </a:lnTo>
                  <a:cubicBezTo>
                    <a:pt x="48752" y="1528"/>
                    <a:pt x="50089" y="38"/>
                    <a:pt x="51693" y="38"/>
                  </a:cubicBezTo>
                  <a:lnTo>
                    <a:pt x="58876" y="38"/>
                  </a:lnTo>
                  <a:cubicBezTo>
                    <a:pt x="60328" y="38"/>
                    <a:pt x="61666" y="1337"/>
                    <a:pt x="61666" y="2980"/>
                  </a:cubicBezTo>
                  <a:lnTo>
                    <a:pt x="61666" y="77598"/>
                  </a:lnTo>
                  <a:cubicBezTo>
                    <a:pt x="61551" y="79241"/>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DCA359F7-F1C5-6D22-6E8A-A74D733C9E1D}"/>
                </a:ext>
              </a:extLst>
            </p:cNvPr>
            <p:cNvSpPr/>
            <p:nvPr/>
          </p:nvSpPr>
          <p:spPr>
            <a:xfrm>
              <a:off x="11430373" y="364572"/>
              <a:ext cx="61592" cy="81494"/>
            </a:xfrm>
            <a:custGeom>
              <a:avLst/>
              <a:gdLst>
                <a:gd name="connsiteX0" fmla="*/ 58724 w 61592"/>
                <a:gd name="connsiteY0" fmla="*/ 81495 h 81494"/>
                <a:gd name="connsiteX1" fmla="*/ 51693 w 61592"/>
                <a:gd name="connsiteY1" fmla="*/ 81495 h 81494"/>
                <a:gd name="connsiteX2" fmla="*/ 48752 w 61592"/>
                <a:gd name="connsiteY2" fmla="*/ 78553 h 81494"/>
                <a:gd name="connsiteX3" fmla="*/ 48752 w 61592"/>
                <a:gd name="connsiteY3" fmla="*/ 30451 h 81494"/>
                <a:gd name="connsiteX4" fmla="*/ 32667 w 61592"/>
                <a:gd name="connsiteY4" fmla="*/ 11118 h 81494"/>
                <a:gd name="connsiteX5" fmla="*/ 12914 w 61592"/>
                <a:gd name="connsiteY5" fmla="*/ 16811 h 81494"/>
                <a:gd name="connsiteX6" fmla="*/ 12914 w 61592"/>
                <a:gd name="connsiteY6" fmla="*/ 78553 h 81494"/>
                <a:gd name="connsiteX7" fmla="*/ 9972 w 61592"/>
                <a:gd name="connsiteY7" fmla="*/ 81495 h 81494"/>
                <a:gd name="connsiteX8" fmla="*/ 2789 w 61592"/>
                <a:gd name="connsiteY8" fmla="*/ 81495 h 81494"/>
                <a:gd name="connsiteX9" fmla="*/ 0 w 61592"/>
                <a:gd name="connsiteY9" fmla="*/ 78553 h 81494"/>
                <a:gd name="connsiteX10" fmla="*/ 0 w 61592"/>
                <a:gd name="connsiteY10" fmla="*/ 3935 h 81494"/>
                <a:gd name="connsiteX11" fmla="*/ 2789 w 61592"/>
                <a:gd name="connsiteY11" fmla="*/ 993 h 81494"/>
                <a:gd name="connsiteX12" fmla="*/ 10087 w 61592"/>
                <a:gd name="connsiteY12" fmla="*/ 993 h 81494"/>
                <a:gd name="connsiteX13" fmla="*/ 12876 w 61592"/>
                <a:gd name="connsiteY13" fmla="*/ 3935 h 81494"/>
                <a:gd name="connsiteX14" fmla="*/ 12876 w 61592"/>
                <a:gd name="connsiteY14" fmla="*/ 6724 h 81494"/>
                <a:gd name="connsiteX15" fmla="*/ 36144 w 61592"/>
                <a:gd name="connsiteY15" fmla="*/ 0 h 81494"/>
                <a:gd name="connsiteX16" fmla="*/ 61589 w 61592"/>
                <a:gd name="connsiteY16" fmla="*/ 30451 h 81494"/>
                <a:gd name="connsiteX17" fmla="*/ 61589 w 61592"/>
                <a:gd name="connsiteY17" fmla="*/ 78591 h 81494"/>
                <a:gd name="connsiteX18" fmla="*/ 58724 w 61592"/>
                <a:gd name="connsiteY18" fmla="*/ 81495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92" h="81494">
                  <a:moveTo>
                    <a:pt x="58724" y="81495"/>
                  </a:moveTo>
                  <a:lnTo>
                    <a:pt x="51693" y="81495"/>
                  </a:lnTo>
                  <a:cubicBezTo>
                    <a:pt x="50089" y="81495"/>
                    <a:pt x="48752" y="80196"/>
                    <a:pt x="48752" y="78553"/>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66" y="80196"/>
                    <a:pt x="60328" y="81495"/>
                    <a:pt x="58724" y="8149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26A95068-2EE2-5285-5422-ED1D33612CFC}"/>
                </a:ext>
              </a:extLst>
            </p:cNvPr>
            <p:cNvSpPr/>
            <p:nvPr/>
          </p:nvSpPr>
          <p:spPr>
            <a:xfrm>
              <a:off x="11509881" y="365566"/>
              <a:ext cx="68619" cy="109729"/>
            </a:xfrm>
            <a:custGeom>
              <a:avLst/>
              <a:gdLst>
                <a:gd name="connsiteX0" fmla="*/ 65983 w 68619"/>
                <a:gd name="connsiteY0" fmla="*/ 9819 h 109729"/>
                <a:gd name="connsiteX1" fmla="*/ 60710 w 68619"/>
                <a:gd name="connsiteY1" fmla="*/ 10851 h 109729"/>
                <a:gd name="connsiteX2" fmla="*/ 65677 w 68619"/>
                <a:gd name="connsiteY2" fmla="*/ 25904 h 109729"/>
                <a:gd name="connsiteX3" fmla="*/ 65677 w 68619"/>
                <a:gd name="connsiteY3" fmla="*/ 27089 h 109729"/>
                <a:gd name="connsiteX4" fmla="*/ 33202 w 68619"/>
                <a:gd name="connsiteY4" fmla="*/ 52114 h 109729"/>
                <a:gd name="connsiteX5" fmla="*/ 16238 w 68619"/>
                <a:gd name="connsiteY5" fmla="*/ 49172 h 109729"/>
                <a:gd name="connsiteX6" fmla="*/ 12570 w 68619"/>
                <a:gd name="connsiteY6" fmla="*/ 54139 h 109729"/>
                <a:gd name="connsiteX7" fmla="*/ 17116 w 68619"/>
                <a:gd name="connsiteY7" fmla="*/ 58800 h 109729"/>
                <a:gd name="connsiteX8" fmla="*/ 38933 w 68619"/>
                <a:gd name="connsiteY8" fmla="*/ 64340 h 109729"/>
                <a:gd name="connsiteX9" fmla="*/ 67014 w 68619"/>
                <a:gd name="connsiteY9" fmla="*/ 85850 h 109729"/>
                <a:gd name="connsiteX10" fmla="*/ 67014 w 68619"/>
                <a:gd name="connsiteY10" fmla="*/ 87035 h 109729"/>
                <a:gd name="connsiteX11" fmla="*/ 33660 w 68619"/>
                <a:gd name="connsiteY11" fmla="*/ 109729 h 109729"/>
                <a:gd name="connsiteX12" fmla="*/ 0 w 68619"/>
                <a:gd name="connsiteY12" fmla="*/ 86462 h 109729"/>
                <a:gd name="connsiteX13" fmla="*/ 0 w 68619"/>
                <a:gd name="connsiteY13" fmla="*/ 85163 h 109729"/>
                <a:gd name="connsiteX14" fmla="*/ 9208 w 68619"/>
                <a:gd name="connsiteY14" fmla="*/ 66594 h 109729"/>
                <a:gd name="connsiteX15" fmla="*/ 8176 w 68619"/>
                <a:gd name="connsiteY15" fmla="*/ 66174 h 109729"/>
                <a:gd name="connsiteX16" fmla="*/ 1452 w 68619"/>
                <a:gd name="connsiteY16" fmla="*/ 54750 h 109729"/>
                <a:gd name="connsiteX17" fmla="*/ 1452 w 68619"/>
                <a:gd name="connsiteY17" fmla="*/ 54597 h 109729"/>
                <a:gd name="connsiteX18" fmla="*/ 7450 w 68619"/>
                <a:gd name="connsiteY18" fmla="*/ 44052 h 109729"/>
                <a:gd name="connsiteX19" fmla="*/ 726 w 68619"/>
                <a:gd name="connsiteY19" fmla="*/ 27089 h 109729"/>
                <a:gd name="connsiteX20" fmla="*/ 726 w 68619"/>
                <a:gd name="connsiteY20" fmla="*/ 25904 h 109729"/>
                <a:gd name="connsiteX21" fmla="*/ 33202 w 68619"/>
                <a:gd name="connsiteY21" fmla="*/ 0 h 109729"/>
                <a:gd name="connsiteX22" fmla="*/ 65257 w 68619"/>
                <a:gd name="connsiteY22" fmla="*/ 0 h 109729"/>
                <a:gd name="connsiteX23" fmla="*/ 68619 w 68619"/>
                <a:gd name="connsiteY23" fmla="*/ 3209 h 109729"/>
                <a:gd name="connsiteX24" fmla="*/ 68619 w 68619"/>
                <a:gd name="connsiteY24" fmla="*/ 7030 h 109729"/>
                <a:gd name="connsiteX25" fmla="*/ 65983 w 68619"/>
                <a:gd name="connsiteY25" fmla="*/ 9819 h 109729"/>
                <a:gd name="connsiteX26" fmla="*/ 54139 w 68619"/>
                <a:gd name="connsiteY26" fmla="*/ 85927 h 109729"/>
                <a:gd name="connsiteX27" fmla="*/ 36296 w 68619"/>
                <a:gd name="connsiteY27" fmla="*/ 74503 h 109729"/>
                <a:gd name="connsiteX28" fmla="*/ 19753 w 68619"/>
                <a:gd name="connsiteY28" fmla="*/ 70262 h 109729"/>
                <a:gd name="connsiteX29" fmla="*/ 12570 w 68619"/>
                <a:gd name="connsiteY29" fmla="*/ 85201 h 109729"/>
                <a:gd name="connsiteX30" fmla="*/ 12570 w 68619"/>
                <a:gd name="connsiteY30" fmla="*/ 86500 h 109729"/>
                <a:gd name="connsiteX31" fmla="*/ 33622 w 68619"/>
                <a:gd name="connsiteY31" fmla="*/ 99796 h 109729"/>
                <a:gd name="connsiteX32" fmla="*/ 54100 w 68619"/>
                <a:gd name="connsiteY32" fmla="*/ 87073 h 109729"/>
                <a:gd name="connsiteX33" fmla="*/ 54100 w 68619"/>
                <a:gd name="connsiteY33" fmla="*/ 85927 h 109729"/>
                <a:gd name="connsiteX34" fmla="*/ 52993 w 68619"/>
                <a:gd name="connsiteY34" fmla="*/ 25942 h 109729"/>
                <a:gd name="connsiteX35" fmla="*/ 33240 w 68619"/>
                <a:gd name="connsiteY35" fmla="*/ 10278 h 109729"/>
                <a:gd name="connsiteX36" fmla="*/ 13487 w 68619"/>
                <a:gd name="connsiteY36" fmla="*/ 25942 h 109729"/>
                <a:gd name="connsiteX37" fmla="*/ 13487 w 68619"/>
                <a:gd name="connsiteY37" fmla="*/ 27127 h 109729"/>
                <a:gd name="connsiteX38" fmla="*/ 33240 w 68619"/>
                <a:gd name="connsiteY38" fmla="*/ 42066 h 109729"/>
                <a:gd name="connsiteX39" fmla="*/ 52993 w 68619"/>
                <a:gd name="connsiteY39" fmla="*/ 27127 h 109729"/>
                <a:gd name="connsiteX40" fmla="*/ 52993 w 68619"/>
                <a:gd name="connsiteY40" fmla="*/ 25942 h 10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619" h="109729">
                  <a:moveTo>
                    <a:pt x="65983" y="9819"/>
                  </a:moveTo>
                  <a:lnTo>
                    <a:pt x="60710" y="10851"/>
                  </a:lnTo>
                  <a:cubicBezTo>
                    <a:pt x="63347" y="13640"/>
                    <a:pt x="65677" y="18034"/>
                    <a:pt x="65677" y="25904"/>
                  </a:cubicBezTo>
                  <a:lnTo>
                    <a:pt x="65677" y="27089"/>
                  </a:lnTo>
                  <a:cubicBezTo>
                    <a:pt x="65677" y="43173"/>
                    <a:pt x="55744" y="52114"/>
                    <a:pt x="33202" y="52114"/>
                  </a:cubicBezTo>
                  <a:cubicBezTo>
                    <a:pt x="25445" y="52114"/>
                    <a:pt x="20479" y="50929"/>
                    <a:pt x="16238" y="49172"/>
                  </a:cubicBezTo>
                  <a:cubicBezTo>
                    <a:pt x="13754" y="50356"/>
                    <a:pt x="12570" y="51961"/>
                    <a:pt x="12570" y="54139"/>
                  </a:cubicBezTo>
                  <a:cubicBezTo>
                    <a:pt x="12570" y="56622"/>
                    <a:pt x="13754" y="57921"/>
                    <a:pt x="17116" y="58800"/>
                  </a:cubicBezTo>
                  <a:lnTo>
                    <a:pt x="38933" y="64340"/>
                  </a:lnTo>
                  <a:cubicBezTo>
                    <a:pt x="53260" y="68008"/>
                    <a:pt x="67014" y="72096"/>
                    <a:pt x="67014" y="85850"/>
                  </a:cubicBezTo>
                  <a:lnTo>
                    <a:pt x="67014" y="87035"/>
                  </a:lnTo>
                  <a:cubicBezTo>
                    <a:pt x="67014" y="101095"/>
                    <a:pt x="57654" y="109729"/>
                    <a:pt x="33660" y="109729"/>
                  </a:cubicBezTo>
                  <a:cubicBezTo>
                    <a:pt x="10545" y="109729"/>
                    <a:pt x="0" y="100789"/>
                    <a:pt x="0" y="86462"/>
                  </a:cubicBezTo>
                  <a:lnTo>
                    <a:pt x="0" y="85163"/>
                  </a:lnTo>
                  <a:cubicBezTo>
                    <a:pt x="0" y="76948"/>
                    <a:pt x="4394" y="70224"/>
                    <a:pt x="9208" y="66594"/>
                  </a:cubicBezTo>
                  <a:lnTo>
                    <a:pt x="8176" y="66174"/>
                  </a:lnTo>
                  <a:cubicBezTo>
                    <a:pt x="3477" y="64111"/>
                    <a:pt x="1452" y="59297"/>
                    <a:pt x="1452" y="54750"/>
                  </a:cubicBezTo>
                  <a:lnTo>
                    <a:pt x="1452" y="54597"/>
                  </a:lnTo>
                  <a:cubicBezTo>
                    <a:pt x="1452" y="50662"/>
                    <a:pt x="3362" y="46421"/>
                    <a:pt x="7450" y="44052"/>
                  </a:cubicBezTo>
                  <a:cubicBezTo>
                    <a:pt x="2904" y="39811"/>
                    <a:pt x="726" y="34539"/>
                    <a:pt x="726" y="27089"/>
                  </a:cubicBezTo>
                  <a:lnTo>
                    <a:pt x="726" y="25904"/>
                  </a:lnTo>
                  <a:cubicBezTo>
                    <a:pt x="726" y="12876"/>
                    <a:pt x="8062" y="0"/>
                    <a:pt x="33202" y="0"/>
                  </a:cubicBezTo>
                  <a:lnTo>
                    <a:pt x="65257" y="0"/>
                  </a:lnTo>
                  <a:cubicBezTo>
                    <a:pt x="67014" y="0"/>
                    <a:pt x="68619" y="1452"/>
                    <a:pt x="68619" y="3209"/>
                  </a:cubicBezTo>
                  <a:lnTo>
                    <a:pt x="68619" y="7030"/>
                  </a:lnTo>
                  <a:cubicBezTo>
                    <a:pt x="68619" y="8979"/>
                    <a:pt x="67626" y="9552"/>
                    <a:pt x="65983" y="9819"/>
                  </a:cubicBezTo>
                  <a:close/>
                  <a:moveTo>
                    <a:pt x="54139" y="85927"/>
                  </a:moveTo>
                  <a:cubicBezTo>
                    <a:pt x="54139" y="80234"/>
                    <a:pt x="49439" y="77865"/>
                    <a:pt x="36296" y="74503"/>
                  </a:cubicBezTo>
                  <a:lnTo>
                    <a:pt x="19753" y="70262"/>
                  </a:lnTo>
                  <a:cubicBezTo>
                    <a:pt x="15512" y="73930"/>
                    <a:pt x="12570" y="77559"/>
                    <a:pt x="12570" y="85201"/>
                  </a:cubicBezTo>
                  <a:lnTo>
                    <a:pt x="12570" y="86500"/>
                  </a:lnTo>
                  <a:cubicBezTo>
                    <a:pt x="12570" y="94676"/>
                    <a:pt x="17384" y="99796"/>
                    <a:pt x="33622" y="99796"/>
                  </a:cubicBezTo>
                  <a:cubicBezTo>
                    <a:pt x="50318" y="99796"/>
                    <a:pt x="54100" y="95134"/>
                    <a:pt x="54100" y="87073"/>
                  </a:cubicBezTo>
                  <a:lnTo>
                    <a:pt x="54100" y="85927"/>
                  </a:lnTo>
                  <a:close/>
                  <a:moveTo>
                    <a:pt x="52993" y="25942"/>
                  </a:moveTo>
                  <a:cubicBezTo>
                    <a:pt x="52993" y="17155"/>
                    <a:pt x="49057" y="10278"/>
                    <a:pt x="33240" y="10278"/>
                  </a:cubicBezTo>
                  <a:cubicBezTo>
                    <a:pt x="16849" y="10278"/>
                    <a:pt x="13487" y="17728"/>
                    <a:pt x="13487" y="25942"/>
                  </a:cubicBezTo>
                  <a:lnTo>
                    <a:pt x="13487" y="27127"/>
                  </a:lnTo>
                  <a:cubicBezTo>
                    <a:pt x="13487" y="33584"/>
                    <a:pt x="16429" y="42066"/>
                    <a:pt x="33240" y="42066"/>
                  </a:cubicBezTo>
                  <a:cubicBezTo>
                    <a:pt x="49057" y="42066"/>
                    <a:pt x="52993" y="35914"/>
                    <a:pt x="52993" y="27127"/>
                  </a:cubicBezTo>
                  <a:lnTo>
                    <a:pt x="52993" y="2594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5737AEDD-1B6B-9D0C-4588-11A98FFF231F}"/>
                </a:ext>
              </a:extLst>
            </p:cNvPr>
            <p:cNvSpPr/>
            <p:nvPr/>
          </p:nvSpPr>
          <p:spPr>
            <a:xfrm>
              <a:off x="11591108" y="364572"/>
              <a:ext cx="53489" cy="82526"/>
            </a:xfrm>
            <a:custGeom>
              <a:avLst/>
              <a:gdLst>
                <a:gd name="connsiteX0" fmla="*/ 26210 w 53489"/>
                <a:gd name="connsiteY0" fmla="*/ 82526 h 82526"/>
                <a:gd name="connsiteX1" fmla="*/ 3095 w 53489"/>
                <a:gd name="connsiteY1" fmla="*/ 80348 h 82526"/>
                <a:gd name="connsiteX2" fmla="*/ 38 w 53489"/>
                <a:gd name="connsiteY2" fmla="*/ 77407 h 82526"/>
                <a:gd name="connsiteX3" fmla="*/ 38 w 53489"/>
                <a:gd name="connsiteY3" fmla="*/ 72287 h 82526"/>
                <a:gd name="connsiteX4" fmla="*/ 2675 w 53489"/>
                <a:gd name="connsiteY4" fmla="*/ 70109 h 82526"/>
                <a:gd name="connsiteX5" fmla="*/ 3247 w 53489"/>
                <a:gd name="connsiteY5" fmla="*/ 70109 h 82526"/>
                <a:gd name="connsiteX6" fmla="*/ 26210 w 53489"/>
                <a:gd name="connsiteY6" fmla="*/ 71714 h 82526"/>
                <a:gd name="connsiteX7" fmla="*/ 40690 w 53489"/>
                <a:gd name="connsiteY7" fmla="*/ 61322 h 82526"/>
                <a:gd name="connsiteX8" fmla="*/ 29725 w 53489"/>
                <a:gd name="connsiteY8" fmla="*/ 49172 h 82526"/>
                <a:gd name="connsiteX9" fmla="*/ 14939 w 53489"/>
                <a:gd name="connsiteY9" fmla="*/ 40384 h 82526"/>
                <a:gd name="connsiteX10" fmla="*/ 0 w 53489"/>
                <a:gd name="connsiteY10" fmla="*/ 19447 h 82526"/>
                <a:gd name="connsiteX11" fmla="*/ 26477 w 53489"/>
                <a:gd name="connsiteY11" fmla="*/ 0 h 82526"/>
                <a:gd name="connsiteX12" fmla="*/ 49286 w 53489"/>
                <a:gd name="connsiteY12" fmla="*/ 1910 h 82526"/>
                <a:gd name="connsiteX13" fmla="*/ 52076 w 53489"/>
                <a:gd name="connsiteY13" fmla="*/ 4852 h 82526"/>
                <a:gd name="connsiteX14" fmla="*/ 52076 w 53489"/>
                <a:gd name="connsiteY14" fmla="*/ 9666 h 82526"/>
                <a:gd name="connsiteX15" fmla="*/ 49592 w 53489"/>
                <a:gd name="connsiteY15" fmla="*/ 12150 h 82526"/>
                <a:gd name="connsiteX16" fmla="*/ 49134 w 53489"/>
                <a:gd name="connsiteY16" fmla="*/ 12150 h 82526"/>
                <a:gd name="connsiteX17" fmla="*/ 26439 w 53489"/>
                <a:gd name="connsiteY17" fmla="*/ 10965 h 82526"/>
                <a:gd name="connsiteX18" fmla="*/ 12837 w 53489"/>
                <a:gd name="connsiteY18" fmla="*/ 19447 h 82526"/>
                <a:gd name="connsiteX19" fmla="*/ 22924 w 53489"/>
                <a:gd name="connsiteY19" fmla="*/ 30565 h 82526"/>
                <a:gd name="connsiteX20" fmla="*/ 37404 w 53489"/>
                <a:gd name="connsiteY20" fmla="*/ 39200 h 82526"/>
                <a:gd name="connsiteX21" fmla="*/ 53489 w 53489"/>
                <a:gd name="connsiteY21" fmla="*/ 61283 h 82526"/>
                <a:gd name="connsiteX22" fmla="*/ 26210 w 53489"/>
                <a:gd name="connsiteY22" fmla="*/ 82526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526">
                  <a:moveTo>
                    <a:pt x="26210" y="82526"/>
                  </a:moveTo>
                  <a:cubicBezTo>
                    <a:pt x="20784" y="82526"/>
                    <a:pt x="10278" y="82106"/>
                    <a:pt x="3095" y="80348"/>
                  </a:cubicBezTo>
                  <a:cubicBezTo>
                    <a:pt x="1184" y="79890"/>
                    <a:pt x="38" y="79049"/>
                    <a:pt x="38" y="77407"/>
                  </a:cubicBezTo>
                  <a:lnTo>
                    <a:pt x="38" y="72287"/>
                  </a:lnTo>
                  <a:cubicBezTo>
                    <a:pt x="38" y="70988"/>
                    <a:pt x="1223" y="70109"/>
                    <a:pt x="2675" y="70109"/>
                  </a:cubicBezTo>
                  <a:cubicBezTo>
                    <a:pt x="2980" y="70109"/>
                    <a:pt x="3095" y="70109"/>
                    <a:pt x="3247" y="70109"/>
                  </a:cubicBezTo>
                  <a:cubicBezTo>
                    <a:pt x="10278" y="70988"/>
                    <a:pt x="20937" y="71714"/>
                    <a:pt x="26210" y="71714"/>
                  </a:cubicBezTo>
                  <a:cubicBezTo>
                    <a:pt x="35723" y="71714"/>
                    <a:pt x="40690" y="69230"/>
                    <a:pt x="40690" y="61322"/>
                  </a:cubicBezTo>
                  <a:cubicBezTo>
                    <a:pt x="40690" y="56928"/>
                    <a:pt x="38054" y="54139"/>
                    <a:pt x="29725" y="49172"/>
                  </a:cubicBezTo>
                  <a:lnTo>
                    <a:pt x="14939" y="40384"/>
                  </a:lnTo>
                  <a:cubicBezTo>
                    <a:pt x="5998" y="34959"/>
                    <a:pt x="0" y="28693"/>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222"/>
                    <a:pt x="42562" y="82526"/>
                    <a:pt x="26210" y="8252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3C9B619F-9C60-624A-288E-E278E0E22C16}"/>
                </a:ext>
              </a:extLst>
            </p:cNvPr>
            <p:cNvSpPr/>
            <p:nvPr/>
          </p:nvSpPr>
          <p:spPr>
            <a:xfrm>
              <a:off x="11659269" y="336032"/>
              <a:ext cx="61896" cy="111066"/>
            </a:xfrm>
            <a:custGeom>
              <a:avLst/>
              <a:gdLst>
                <a:gd name="connsiteX0" fmla="*/ 58838 w 61896"/>
                <a:gd name="connsiteY0" fmla="*/ 108583 h 111066"/>
                <a:gd name="connsiteX1" fmla="*/ 31903 w 61896"/>
                <a:gd name="connsiteY1" fmla="*/ 111067 h 111066"/>
                <a:gd name="connsiteX2" fmla="*/ 0 w 61896"/>
                <a:gd name="connsiteY2" fmla="*/ 74923 h 111066"/>
                <a:gd name="connsiteX3" fmla="*/ 0 w 61896"/>
                <a:gd name="connsiteY3" fmla="*/ 64378 h 111066"/>
                <a:gd name="connsiteX4" fmla="*/ 31903 w 61896"/>
                <a:gd name="connsiteY4" fmla="*/ 28540 h 111066"/>
                <a:gd name="connsiteX5" fmla="*/ 49019 w 61896"/>
                <a:gd name="connsiteY5" fmla="*/ 29992 h 111066"/>
                <a:gd name="connsiteX6" fmla="*/ 49019 w 61896"/>
                <a:gd name="connsiteY6" fmla="*/ 2789 h 111066"/>
                <a:gd name="connsiteX7" fmla="*/ 51808 w 61896"/>
                <a:gd name="connsiteY7" fmla="*/ 0 h 111066"/>
                <a:gd name="connsiteX8" fmla="*/ 59258 w 61896"/>
                <a:gd name="connsiteY8" fmla="*/ 0 h 111066"/>
                <a:gd name="connsiteX9" fmla="*/ 61895 w 61896"/>
                <a:gd name="connsiteY9" fmla="*/ 2789 h 111066"/>
                <a:gd name="connsiteX10" fmla="*/ 61895 w 61896"/>
                <a:gd name="connsiteY10" fmla="*/ 105221 h 111066"/>
                <a:gd name="connsiteX11" fmla="*/ 58838 w 61896"/>
                <a:gd name="connsiteY11" fmla="*/ 108583 h 111066"/>
                <a:gd name="connsiteX12" fmla="*/ 49057 w 61896"/>
                <a:gd name="connsiteY12" fmla="*/ 40843 h 111066"/>
                <a:gd name="connsiteX13" fmla="*/ 31941 w 61896"/>
                <a:gd name="connsiteY13" fmla="*/ 39811 h 111066"/>
                <a:gd name="connsiteX14" fmla="*/ 12914 w 61896"/>
                <a:gd name="connsiteY14" fmla="*/ 64378 h 111066"/>
                <a:gd name="connsiteX15" fmla="*/ 12914 w 61896"/>
                <a:gd name="connsiteY15" fmla="*/ 74923 h 111066"/>
                <a:gd name="connsiteX16" fmla="*/ 31941 w 61896"/>
                <a:gd name="connsiteY16" fmla="*/ 99796 h 111066"/>
                <a:gd name="connsiteX17" fmla="*/ 49057 w 61896"/>
                <a:gd name="connsiteY17" fmla="*/ 98917 h 111066"/>
                <a:gd name="connsiteX18" fmla="*/ 49057 w 61896"/>
                <a:gd name="connsiteY18" fmla="*/ 40843 h 1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96" h="111066">
                  <a:moveTo>
                    <a:pt x="58838" y="108583"/>
                  </a:moveTo>
                  <a:cubicBezTo>
                    <a:pt x="49745" y="110341"/>
                    <a:pt x="40843" y="111067"/>
                    <a:pt x="31903" y="111067"/>
                  </a:cubicBezTo>
                  <a:cubicBezTo>
                    <a:pt x="10087" y="111067"/>
                    <a:pt x="0" y="96892"/>
                    <a:pt x="0" y="74923"/>
                  </a:cubicBezTo>
                  <a:lnTo>
                    <a:pt x="0" y="64378"/>
                  </a:lnTo>
                  <a:cubicBezTo>
                    <a:pt x="0" y="41416"/>
                    <a:pt x="10545" y="28540"/>
                    <a:pt x="31903" y="28540"/>
                  </a:cubicBezTo>
                  <a:cubicBezTo>
                    <a:pt x="36449" y="28540"/>
                    <a:pt x="43326" y="28961"/>
                    <a:pt x="49019" y="29992"/>
                  </a:cubicBezTo>
                  <a:lnTo>
                    <a:pt x="49019" y="2789"/>
                  </a:lnTo>
                  <a:cubicBezTo>
                    <a:pt x="49019" y="1337"/>
                    <a:pt x="50204" y="0"/>
                    <a:pt x="51808" y="0"/>
                  </a:cubicBezTo>
                  <a:lnTo>
                    <a:pt x="59258" y="0"/>
                  </a:lnTo>
                  <a:cubicBezTo>
                    <a:pt x="60710" y="0"/>
                    <a:pt x="61895" y="1184"/>
                    <a:pt x="61895" y="2789"/>
                  </a:cubicBezTo>
                  <a:lnTo>
                    <a:pt x="61895" y="105221"/>
                  </a:lnTo>
                  <a:cubicBezTo>
                    <a:pt x="61933" y="107131"/>
                    <a:pt x="61475" y="108125"/>
                    <a:pt x="58838" y="108583"/>
                  </a:cubicBezTo>
                  <a:close/>
                  <a:moveTo>
                    <a:pt x="49057" y="40843"/>
                  </a:moveTo>
                  <a:cubicBezTo>
                    <a:pt x="44243" y="39964"/>
                    <a:pt x="36602" y="39811"/>
                    <a:pt x="31941" y="39811"/>
                  </a:cubicBezTo>
                  <a:cubicBezTo>
                    <a:pt x="17613" y="39811"/>
                    <a:pt x="12914" y="48713"/>
                    <a:pt x="12914" y="64378"/>
                  </a:cubicBezTo>
                  <a:lnTo>
                    <a:pt x="12914" y="74923"/>
                  </a:lnTo>
                  <a:cubicBezTo>
                    <a:pt x="12914" y="90855"/>
                    <a:pt x="17460" y="99796"/>
                    <a:pt x="31941" y="99796"/>
                  </a:cubicBezTo>
                  <a:cubicBezTo>
                    <a:pt x="36908" y="99796"/>
                    <a:pt x="44091" y="99337"/>
                    <a:pt x="49057" y="98917"/>
                  </a:cubicBezTo>
                  <a:lnTo>
                    <a:pt x="49057" y="40843"/>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EE71912D-3C87-9D63-74D2-014C88D6CB5B}"/>
                </a:ext>
              </a:extLst>
            </p:cNvPr>
            <p:cNvSpPr/>
            <p:nvPr/>
          </p:nvSpPr>
          <p:spPr>
            <a:xfrm>
              <a:off x="11738166" y="364572"/>
              <a:ext cx="58991" cy="82526"/>
            </a:xfrm>
            <a:custGeom>
              <a:avLst/>
              <a:gdLst>
                <a:gd name="connsiteX0" fmla="*/ 56049 w 58991"/>
                <a:gd name="connsiteY0" fmla="*/ 81495 h 82526"/>
                <a:gd name="connsiteX1" fmla="*/ 49325 w 58991"/>
                <a:gd name="connsiteY1" fmla="*/ 81495 h 82526"/>
                <a:gd name="connsiteX2" fmla="*/ 46383 w 58991"/>
                <a:gd name="connsiteY2" fmla="*/ 78553 h 82526"/>
                <a:gd name="connsiteX3" fmla="*/ 46383 w 58991"/>
                <a:gd name="connsiteY3" fmla="*/ 75343 h 82526"/>
                <a:gd name="connsiteX4" fmla="*/ 23841 w 58991"/>
                <a:gd name="connsiteY4" fmla="*/ 82526 h 82526"/>
                <a:gd name="connsiteX5" fmla="*/ 0 w 58991"/>
                <a:gd name="connsiteY5" fmla="*/ 58838 h 82526"/>
                <a:gd name="connsiteX6" fmla="*/ 0 w 58991"/>
                <a:gd name="connsiteY6" fmla="*/ 57081 h 82526"/>
                <a:gd name="connsiteX7" fmla="*/ 35265 w 58991"/>
                <a:gd name="connsiteY7" fmla="*/ 33354 h 82526"/>
                <a:gd name="connsiteX8" fmla="*/ 46077 w 58991"/>
                <a:gd name="connsiteY8" fmla="*/ 33354 h 82526"/>
                <a:gd name="connsiteX9" fmla="*/ 46077 w 58991"/>
                <a:gd name="connsiteY9" fmla="*/ 27509 h 82526"/>
                <a:gd name="connsiteX10" fmla="*/ 30413 w 58991"/>
                <a:gd name="connsiteY10" fmla="*/ 10965 h 82526"/>
                <a:gd name="connsiteX11" fmla="*/ 8023 w 58991"/>
                <a:gd name="connsiteY11" fmla="*/ 12150 h 82526"/>
                <a:gd name="connsiteX12" fmla="*/ 7297 w 58991"/>
                <a:gd name="connsiteY12" fmla="*/ 12150 h 82526"/>
                <a:gd name="connsiteX13" fmla="*/ 4661 w 58991"/>
                <a:gd name="connsiteY13" fmla="*/ 9819 h 82526"/>
                <a:gd name="connsiteX14" fmla="*/ 4661 w 58991"/>
                <a:gd name="connsiteY14" fmla="*/ 4699 h 82526"/>
                <a:gd name="connsiteX15" fmla="*/ 7756 w 58991"/>
                <a:gd name="connsiteY15" fmla="*/ 1910 h 82526"/>
                <a:gd name="connsiteX16" fmla="*/ 30451 w 58991"/>
                <a:gd name="connsiteY16" fmla="*/ 0 h 82526"/>
                <a:gd name="connsiteX17" fmla="*/ 58991 w 58991"/>
                <a:gd name="connsiteY17" fmla="*/ 27509 h 82526"/>
                <a:gd name="connsiteX18" fmla="*/ 58991 w 58991"/>
                <a:gd name="connsiteY18" fmla="*/ 78591 h 82526"/>
                <a:gd name="connsiteX19" fmla="*/ 56049 w 58991"/>
                <a:gd name="connsiteY19" fmla="*/ 81495 h 82526"/>
                <a:gd name="connsiteX20" fmla="*/ 46077 w 58991"/>
                <a:gd name="connsiteY20" fmla="*/ 42600 h 82526"/>
                <a:gd name="connsiteX21" fmla="*/ 35265 w 58991"/>
                <a:gd name="connsiteY21" fmla="*/ 42600 h 82526"/>
                <a:gd name="connsiteX22" fmla="*/ 12876 w 58991"/>
                <a:gd name="connsiteY22" fmla="*/ 56928 h 82526"/>
                <a:gd name="connsiteX23" fmla="*/ 12876 w 58991"/>
                <a:gd name="connsiteY23" fmla="*/ 58685 h 82526"/>
                <a:gd name="connsiteX24" fmla="*/ 26324 w 58991"/>
                <a:gd name="connsiteY24" fmla="*/ 71981 h 82526"/>
                <a:gd name="connsiteX25" fmla="*/ 46077 w 58991"/>
                <a:gd name="connsiteY25" fmla="*/ 66136 h 82526"/>
                <a:gd name="connsiteX26" fmla="*/ 46077 w 58991"/>
                <a:gd name="connsiteY26" fmla="*/ 42600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91" h="82526">
                  <a:moveTo>
                    <a:pt x="56049" y="81495"/>
                  </a:moveTo>
                  <a:lnTo>
                    <a:pt x="49325" y="81495"/>
                  </a:lnTo>
                  <a:cubicBezTo>
                    <a:pt x="47720" y="81495"/>
                    <a:pt x="46383" y="80196"/>
                    <a:pt x="46383" y="78553"/>
                  </a:cubicBezTo>
                  <a:lnTo>
                    <a:pt x="46383" y="75343"/>
                  </a:lnTo>
                  <a:cubicBezTo>
                    <a:pt x="39353" y="79432"/>
                    <a:pt x="32055" y="82526"/>
                    <a:pt x="23841" y="82526"/>
                  </a:cubicBezTo>
                  <a:cubicBezTo>
                    <a:pt x="11385" y="82526"/>
                    <a:pt x="0" y="77101"/>
                    <a:pt x="0" y="58838"/>
                  </a:cubicBezTo>
                  <a:lnTo>
                    <a:pt x="0" y="57081"/>
                  </a:lnTo>
                  <a:cubicBezTo>
                    <a:pt x="0" y="41263"/>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56" y="1910"/>
                  </a:cubicBezTo>
                  <a:cubicBezTo>
                    <a:pt x="13754" y="879"/>
                    <a:pt x="20479" y="0"/>
                    <a:pt x="30451" y="0"/>
                  </a:cubicBezTo>
                  <a:cubicBezTo>
                    <a:pt x="50776" y="0"/>
                    <a:pt x="58991" y="10239"/>
                    <a:pt x="58991" y="27509"/>
                  </a:cubicBezTo>
                  <a:lnTo>
                    <a:pt x="58991" y="78591"/>
                  </a:lnTo>
                  <a:cubicBezTo>
                    <a:pt x="58991" y="80196"/>
                    <a:pt x="57654" y="81495"/>
                    <a:pt x="56049" y="81495"/>
                  </a:cubicBezTo>
                  <a:close/>
                  <a:moveTo>
                    <a:pt x="46077" y="42600"/>
                  </a:moveTo>
                  <a:lnTo>
                    <a:pt x="35265" y="42600"/>
                  </a:lnTo>
                  <a:cubicBezTo>
                    <a:pt x="17575" y="42600"/>
                    <a:pt x="12876" y="46536"/>
                    <a:pt x="12876" y="56928"/>
                  </a:cubicBezTo>
                  <a:lnTo>
                    <a:pt x="12876" y="58685"/>
                  </a:lnTo>
                  <a:cubicBezTo>
                    <a:pt x="12876" y="69230"/>
                    <a:pt x="17842" y="71981"/>
                    <a:pt x="26324" y="71981"/>
                  </a:cubicBezTo>
                  <a:cubicBezTo>
                    <a:pt x="33049" y="71981"/>
                    <a:pt x="39047" y="69918"/>
                    <a:pt x="46077" y="66136"/>
                  </a:cubicBezTo>
                  <a:lnTo>
                    <a:pt x="46077" y="42600"/>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CEDA9454-D25B-B943-C90E-4C1CF1940F1D}"/>
                </a:ext>
              </a:extLst>
            </p:cNvPr>
            <p:cNvSpPr/>
            <p:nvPr/>
          </p:nvSpPr>
          <p:spPr>
            <a:xfrm>
              <a:off x="11807243" y="347150"/>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16 h 99948"/>
                <a:gd name="connsiteX15" fmla="*/ 45657 w 48982"/>
                <a:gd name="connsiteY15" fmla="*/ 18416 h 99948"/>
                <a:gd name="connsiteX16" fmla="*/ 48599 w 48982"/>
                <a:gd name="connsiteY16" fmla="*/ 21357 h 99948"/>
                <a:gd name="connsiteX17" fmla="*/ 48599 w 48982"/>
                <a:gd name="connsiteY17" fmla="*/ 26324 h 99948"/>
                <a:gd name="connsiteX18" fmla="*/ 45657 w 48982"/>
                <a:gd name="connsiteY18" fmla="*/ 29266 h 99948"/>
                <a:gd name="connsiteX19" fmla="*/ 29839 w 48982"/>
                <a:gd name="connsiteY19" fmla="*/ 29266 h 99948"/>
                <a:gd name="connsiteX20" fmla="*/ 29839 w 48982"/>
                <a:gd name="connsiteY20" fmla="*/ 80348 h 99948"/>
                <a:gd name="connsiteX21" fmla="*/ 37748 w 48982"/>
                <a:gd name="connsiteY21" fmla="*/ 89556 h 99948"/>
                <a:gd name="connsiteX22" fmla="*/ 45924 w 48982"/>
                <a:gd name="connsiteY22" fmla="*/ 89556 h 99948"/>
                <a:gd name="connsiteX23" fmla="*/ 48981 w 48982"/>
                <a:gd name="connsiteY23" fmla="*/ 91619 h 99948"/>
                <a:gd name="connsiteX24" fmla="*/ 48981 w 48982"/>
                <a:gd name="connsiteY24" fmla="*/ 96739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81"/>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4"/>
                    <a:pt x="17995" y="1490"/>
                    <a:pt x="19600" y="1184"/>
                  </a:cubicBezTo>
                  <a:lnTo>
                    <a:pt x="27203" y="0"/>
                  </a:lnTo>
                  <a:cubicBezTo>
                    <a:pt x="27356" y="0"/>
                    <a:pt x="27509" y="0"/>
                    <a:pt x="27662" y="0"/>
                  </a:cubicBezTo>
                  <a:cubicBezTo>
                    <a:pt x="28846" y="0"/>
                    <a:pt x="29839" y="1032"/>
                    <a:pt x="29839" y="2483"/>
                  </a:cubicBezTo>
                  <a:lnTo>
                    <a:pt x="29839" y="18416"/>
                  </a:lnTo>
                  <a:lnTo>
                    <a:pt x="45657" y="18416"/>
                  </a:lnTo>
                  <a:cubicBezTo>
                    <a:pt x="47262" y="18416"/>
                    <a:pt x="48599" y="19715"/>
                    <a:pt x="48599" y="21357"/>
                  </a:cubicBezTo>
                  <a:lnTo>
                    <a:pt x="48599" y="26324"/>
                  </a:lnTo>
                  <a:cubicBezTo>
                    <a:pt x="48599" y="27929"/>
                    <a:pt x="47262" y="29266"/>
                    <a:pt x="45657" y="29266"/>
                  </a:cubicBezTo>
                  <a:lnTo>
                    <a:pt x="29839" y="29266"/>
                  </a:lnTo>
                  <a:lnTo>
                    <a:pt x="29839" y="80348"/>
                  </a:lnTo>
                  <a:cubicBezTo>
                    <a:pt x="29839" y="88410"/>
                    <a:pt x="31902" y="89556"/>
                    <a:pt x="37748" y="89556"/>
                  </a:cubicBezTo>
                  <a:lnTo>
                    <a:pt x="45924" y="89556"/>
                  </a:lnTo>
                  <a:cubicBezTo>
                    <a:pt x="47987" y="89556"/>
                    <a:pt x="48981" y="90129"/>
                    <a:pt x="48981" y="91619"/>
                  </a:cubicBezTo>
                  <a:lnTo>
                    <a:pt x="48981" y="96739"/>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76CCD6BA-41D0-D08D-F685-EF57DE293822}"/>
                </a:ext>
              </a:extLst>
            </p:cNvPr>
            <p:cNvSpPr/>
            <p:nvPr/>
          </p:nvSpPr>
          <p:spPr>
            <a:xfrm>
              <a:off x="11867228" y="364572"/>
              <a:ext cx="64646" cy="82526"/>
            </a:xfrm>
            <a:custGeom>
              <a:avLst/>
              <a:gdLst>
                <a:gd name="connsiteX0" fmla="*/ 61895 w 64646"/>
                <a:gd name="connsiteY0" fmla="*/ 45351 h 82526"/>
                <a:gd name="connsiteX1" fmla="*/ 12876 w 64646"/>
                <a:gd name="connsiteY1" fmla="*/ 45351 h 82526"/>
                <a:gd name="connsiteX2" fmla="*/ 12876 w 64646"/>
                <a:gd name="connsiteY2" fmla="*/ 47414 h 82526"/>
                <a:gd name="connsiteX3" fmla="*/ 33201 w 64646"/>
                <a:gd name="connsiteY3" fmla="*/ 71255 h 82526"/>
                <a:gd name="connsiteX4" fmla="*/ 59258 w 64646"/>
                <a:gd name="connsiteY4" fmla="*/ 69651 h 82526"/>
                <a:gd name="connsiteX5" fmla="*/ 59984 w 64646"/>
                <a:gd name="connsiteY5" fmla="*/ 69651 h 82526"/>
                <a:gd name="connsiteX6" fmla="*/ 62315 w 64646"/>
                <a:gd name="connsiteY6" fmla="*/ 71714 h 82526"/>
                <a:gd name="connsiteX7" fmla="*/ 62315 w 64646"/>
                <a:gd name="connsiteY7" fmla="*/ 76681 h 82526"/>
                <a:gd name="connsiteX8" fmla="*/ 59373 w 64646"/>
                <a:gd name="connsiteY8" fmla="*/ 80043 h 82526"/>
                <a:gd name="connsiteX9" fmla="*/ 33201 w 64646"/>
                <a:gd name="connsiteY9" fmla="*/ 82526 h 82526"/>
                <a:gd name="connsiteX10" fmla="*/ 0 w 64646"/>
                <a:gd name="connsiteY10" fmla="*/ 47414 h 82526"/>
                <a:gd name="connsiteX11" fmla="*/ 0 w 64646"/>
                <a:gd name="connsiteY11" fmla="*/ 34233 h 82526"/>
                <a:gd name="connsiteX12" fmla="*/ 32476 w 64646"/>
                <a:gd name="connsiteY12" fmla="*/ 0 h 82526"/>
                <a:gd name="connsiteX13" fmla="*/ 64646 w 64646"/>
                <a:gd name="connsiteY13" fmla="*/ 34233 h 82526"/>
                <a:gd name="connsiteX14" fmla="*/ 64646 w 64646"/>
                <a:gd name="connsiteY14" fmla="*/ 42142 h 82526"/>
                <a:gd name="connsiteX15" fmla="*/ 61895 w 64646"/>
                <a:gd name="connsiteY15" fmla="*/ 45351 h 82526"/>
                <a:gd name="connsiteX16" fmla="*/ 51655 w 64646"/>
                <a:gd name="connsiteY16" fmla="*/ 34233 h 82526"/>
                <a:gd name="connsiteX17" fmla="*/ 32476 w 64646"/>
                <a:gd name="connsiteY17" fmla="*/ 11271 h 82526"/>
                <a:gd name="connsiteX18" fmla="*/ 12876 w 64646"/>
                <a:gd name="connsiteY18" fmla="*/ 34233 h 82526"/>
                <a:gd name="connsiteX19" fmla="*/ 12876 w 64646"/>
                <a:gd name="connsiteY19" fmla="*/ 35532 h 82526"/>
                <a:gd name="connsiteX20" fmla="*/ 51655 w 64646"/>
                <a:gd name="connsiteY20" fmla="*/ 35532 h 82526"/>
                <a:gd name="connsiteX21" fmla="*/ 51655 w 64646"/>
                <a:gd name="connsiteY21" fmla="*/ 34233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646" h="82526">
                  <a:moveTo>
                    <a:pt x="61895" y="45351"/>
                  </a:moveTo>
                  <a:lnTo>
                    <a:pt x="12876" y="45351"/>
                  </a:lnTo>
                  <a:lnTo>
                    <a:pt x="12876" y="47414"/>
                  </a:lnTo>
                  <a:cubicBezTo>
                    <a:pt x="12876" y="64837"/>
                    <a:pt x="19753" y="71255"/>
                    <a:pt x="33201" y="71255"/>
                  </a:cubicBezTo>
                  <a:cubicBezTo>
                    <a:pt x="41683" y="71255"/>
                    <a:pt x="52534" y="70682"/>
                    <a:pt x="59258" y="69651"/>
                  </a:cubicBezTo>
                  <a:cubicBezTo>
                    <a:pt x="59564" y="69651"/>
                    <a:pt x="59717" y="69651"/>
                    <a:pt x="59984" y="69651"/>
                  </a:cubicBezTo>
                  <a:cubicBezTo>
                    <a:pt x="61169" y="69651"/>
                    <a:pt x="62315" y="70224"/>
                    <a:pt x="62315" y="71714"/>
                  </a:cubicBezTo>
                  <a:lnTo>
                    <a:pt x="62315" y="76681"/>
                  </a:lnTo>
                  <a:cubicBezTo>
                    <a:pt x="62315" y="78591"/>
                    <a:pt x="61742" y="79623"/>
                    <a:pt x="59373" y="80043"/>
                  </a:cubicBezTo>
                  <a:cubicBezTo>
                    <a:pt x="51044" y="81647"/>
                    <a:pt x="42982" y="82526"/>
                    <a:pt x="33201" y="82526"/>
                  </a:cubicBezTo>
                  <a:cubicBezTo>
                    <a:pt x="16391" y="82526"/>
                    <a:pt x="0" y="74617"/>
                    <a:pt x="0" y="47414"/>
                  </a:cubicBezTo>
                  <a:lnTo>
                    <a:pt x="0" y="34233"/>
                  </a:lnTo>
                  <a:cubicBezTo>
                    <a:pt x="0" y="13296"/>
                    <a:pt x="11576" y="0"/>
                    <a:pt x="32476" y="0"/>
                  </a:cubicBezTo>
                  <a:cubicBezTo>
                    <a:pt x="53833" y="0"/>
                    <a:pt x="64646" y="13449"/>
                    <a:pt x="64646" y="34233"/>
                  </a:cubicBezTo>
                  <a:lnTo>
                    <a:pt x="64646" y="42142"/>
                  </a:lnTo>
                  <a:cubicBezTo>
                    <a:pt x="64684" y="44052"/>
                    <a:pt x="63652" y="45351"/>
                    <a:pt x="61895" y="45351"/>
                  </a:cubicBezTo>
                  <a:close/>
                  <a:moveTo>
                    <a:pt x="51655" y="34233"/>
                  </a:moveTo>
                  <a:cubicBezTo>
                    <a:pt x="51655" y="17690"/>
                    <a:pt x="45351" y="11271"/>
                    <a:pt x="32476" y="11271"/>
                  </a:cubicBezTo>
                  <a:cubicBezTo>
                    <a:pt x="19905" y="11271"/>
                    <a:pt x="12876" y="18454"/>
                    <a:pt x="12876" y="34233"/>
                  </a:cubicBezTo>
                  <a:lnTo>
                    <a:pt x="12876" y="35532"/>
                  </a:lnTo>
                  <a:lnTo>
                    <a:pt x="51655" y="35532"/>
                  </a:lnTo>
                  <a:lnTo>
                    <a:pt x="51655" y="34233"/>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EC03E743-450E-BD78-5661-01A12231E15E}"/>
                </a:ext>
              </a:extLst>
            </p:cNvPr>
            <p:cNvSpPr/>
            <p:nvPr/>
          </p:nvSpPr>
          <p:spPr>
            <a:xfrm>
              <a:off x="11949448" y="364572"/>
              <a:ext cx="61589" cy="81494"/>
            </a:xfrm>
            <a:custGeom>
              <a:avLst/>
              <a:gdLst>
                <a:gd name="connsiteX0" fmla="*/ 58724 w 61589"/>
                <a:gd name="connsiteY0" fmla="*/ 81495 h 81494"/>
                <a:gd name="connsiteX1" fmla="*/ 51694 w 61589"/>
                <a:gd name="connsiteY1" fmla="*/ 81495 h 81494"/>
                <a:gd name="connsiteX2" fmla="*/ 48752 w 61589"/>
                <a:gd name="connsiteY2" fmla="*/ 78553 h 81494"/>
                <a:gd name="connsiteX3" fmla="*/ 48752 w 61589"/>
                <a:gd name="connsiteY3" fmla="*/ 30451 h 81494"/>
                <a:gd name="connsiteX4" fmla="*/ 32667 w 61589"/>
                <a:gd name="connsiteY4" fmla="*/ 11118 h 81494"/>
                <a:gd name="connsiteX5" fmla="*/ 12914 w 61589"/>
                <a:gd name="connsiteY5" fmla="*/ 16811 h 81494"/>
                <a:gd name="connsiteX6" fmla="*/ 12914 w 61589"/>
                <a:gd name="connsiteY6" fmla="*/ 78553 h 81494"/>
                <a:gd name="connsiteX7" fmla="*/ 9972 w 61589"/>
                <a:gd name="connsiteY7" fmla="*/ 81495 h 81494"/>
                <a:gd name="connsiteX8" fmla="*/ 2789 w 61589"/>
                <a:gd name="connsiteY8" fmla="*/ 81495 h 81494"/>
                <a:gd name="connsiteX9" fmla="*/ 0 w 61589"/>
                <a:gd name="connsiteY9" fmla="*/ 78553 h 81494"/>
                <a:gd name="connsiteX10" fmla="*/ 0 w 61589"/>
                <a:gd name="connsiteY10" fmla="*/ 3935 h 81494"/>
                <a:gd name="connsiteX11" fmla="*/ 2789 w 61589"/>
                <a:gd name="connsiteY11" fmla="*/ 993 h 81494"/>
                <a:gd name="connsiteX12" fmla="*/ 10087 w 61589"/>
                <a:gd name="connsiteY12" fmla="*/ 993 h 81494"/>
                <a:gd name="connsiteX13" fmla="*/ 12876 w 61589"/>
                <a:gd name="connsiteY13" fmla="*/ 3935 h 81494"/>
                <a:gd name="connsiteX14" fmla="*/ 12876 w 61589"/>
                <a:gd name="connsiteY14" fmla="*/ 6724 h 81494"/>
                <a:gd name="connsiteX15" fmla="*/ 36144 w 61589"/>
                <a:gd name="connsiteY15" fmla="*/ 0 h 81494"/>
                <a:gd name="connsiteX16" fmla="*/ 61589 w 61589"/>
                <a:gd name="connsiteY16" fmla="*/ 30451 h 81494"/>
                <a:gd name="connsiteX17" fmla="*/ 61589 w 61589"/>
                <a:gd name="connsiteY17" fmla="*/ 78591 h 81494"/>
                <a:gd name="connsiteX18" fmla="*/ 58724 w 61589"/>
                <a:gd name="connsiteY18" fmla="*/ 81495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494">
                  <a:moveTo>
                    <a:pt x="58724" y="81495"/>
                  </a:moveTo>
                  <a:lnTo>
                    <a:pt x="51694" y="81495"/>
                  </a:lnTo>
                  <a:cubicBezTo>
                    <a:pt x="50089" y="81495"/>
                    <a:pt x="48752" y="80196"/>
                    <a:pt x="48752" y="78553"/>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27" y="80196"/>
                    <a:pt x="60328" y="81495"/>
                    <a:pt x="58724" y="8149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B0FE05B6-A26C-A504-2806-D76AC19A9C7F}"/>
                </a:ext>
              </a:extLst>
            </p:cNvPr>
            <p:cNvSpPr/>
            <p:nvPr/>
          </p:nvSpPr>
          <p:spPr>
            <a:xfrm>
              <a:off x="10929523" y="511744"/>
              <a:ext cx="13334" cy="108735"/>
            </a:xfrm>
            <a:custGeom>
              <a:avLst/>
              <a:gdLst>
                <a:gd name="connsiteX0" fmla="*/ 10698 w 13334"/>
                <a:gd name="connsiteY0" fmla="*/ 108736 h 108735"/>
                <a:gd name="connsiteX1" fmla="*/ 2636 w 13334"/>
                <a:gd name="connsiteY1" fmla="*/ 108736 h 108735"/>
                <a:gd name="connsiteX2" fmla="*/ 0 w 13334"/>
                <a:gd name="connsiteY2" fmla="*/ 105794 h 108735"/>
                <a:gd name="connsiteX3" fmla="*/ 0 w 13334"/>
                <a:gd name="connsiteY3" fmla="*/ 2789 h 108735"/>
                <a:gd name="connsiteX4" fmla="*/ 2636 w 13334"/>
                <a:gd name="connsiteY4" fmla="*/ 0 h 108735"/>
                <a:gd name="connsiteX5" fmla="*/ 10698 w 13334"/>
                <a:gd name="connsiteY5" fmla="*/ 0 h 108735"/>
                <a:gd name="connsiteX6" fmla="*/ 13334 w 13334"/>
                <a:gd name="connsiteY6" fmla="*/ 2789 h 108735"/>
                <a:gd name="connsiteX7" fmla="*/ 13334 w 13334"/>
                <a:gd name="connsiteY7" fmla="*/ 105794 h 108735"/>
                <a:gd name="connsiteX8" fmla="*/ 10698 w 13334"/>
                <a:gd name="connsiteY8" fmla="*/ 108736 h 1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4" h="108735">
                  <a:moveTo>
                    <a:pt x="10698" y="108736"/>
                  </a:moveTo>
                  <a:lnTo>
                    <a:pt x="2636" y="108736"/>
                  </a:lnTo>
                  <a:cubicBezTo>
                    <a:pt x="1184" y="108736"/>
                    <a:pt x="0" y="107437"/>
                    <a:pt x="0" y="105794"/>
                  </a:cubicBezTo>
                  <a:lnTo>
                    <a:pt x="0" y="2789"/>
                  </a:lnTo>
                  <a:cubicBezTo>
                    <a:pt x="0" y="1337"/>
                    <a:pt x="1032" y="0"/>
                    <a:pt x="2636" y="0"/>
                  </a:cubicBezTo>
                  <a:lnTo>
                    <a:pt x="10698" y="0"/>
                  </a:lnTo>
                  <a:cubicBezTo>
                    <a:pt x="12150" y="0"/>
                    <a:pt x="13334" y="1184"/>
                    <a:pt x="13334" y="2789"/>
                  </a:cubicBezTo>
                  <a:lnTo>
                    <a:pt x="13334" y="105794"/>
                  </a:lnTo>
                  <a:cubicBezTo>
                    <a:pt x="13296" y="107284"/>
                    <a:pt x="12303" y="108736"/>
                    <a:pt x="10698" y="10873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A777A50A-D796-EDDF-36A5-25AEDEEE6483}"/>
                </a:ext>
              </a:extLst>
            </p:cNvPr>
            <p:cNvSpPr/>
            <p:nvPr/>
          </p:nvSpPr>
          <p:spPr>
            <a:xfrm>
              <a:off x="10965628" y="538947"/>
              <a:ext cx="61589" cy="81532"/>
            </a:xfrm>
            <a:custGeom>
              <a:avLst/>
              <a:gdLst>
                <a:gd name="connsiteX0" fmla="*/ 58724 w 61589"/>
                <a:gd name="connsiteY0" fmla="*/ 81533 h 81532"/>
                <a:gd name="connsiteX1" fmla="*/ 51694 w 61589"/>
                <a:gd name="connsiteY1" fmla="*/ 81533 h 81532"/>
                <a:gd name="connsiteX2" fmla="*/ 48752 w 61589"/>
                <a:gd name="connsiteY2" fmla="*/ 78591 h 81532"/>
                <a:gd name="connsiteX3" fmla="*/ 48752 w 61589"/>
                <a:gd name="connsiteY3" fmla="*/ 30451 h 81532"/>
                <a:gd name="connsiteX4" fmla="*/ 32667 w 61589"/>
                <a:gd name="connsiteY4" fmla="*/ 11118 h 81532"/>
                <a:gd name="connsiteX5" fmla="*/ 12914 w 61589"/>
                <a:gd name="connsiteY5" fmla="*/ 16811 h 81532"/>
                <a:gd name="connsiteX6" fmla="*/ 12914 w 61589"/>
                <a:gd name="connsiteY6" fmla="*/ 78553 h 81532"/>
                <a:gd name="connsiteX7" fmla="*/ 9972 w 61589"/>
                <a:gd name="connsiteY7" fmla="*/ 81495 h 81532"/>
                <a:gd name="connsiteX8" fmla="*/ 2789 w 61589"/>
                <a:gd name="connsiteY8" fmla="*/ 81495 h 81532"/>
                <a:gd name="connsiteX9" fmla="*/ 0 w 61589"/>
                <a:gd name="connsiteY9" fmla="*/ 78553 h 81532"/>
                <a:gd name="connsiteX10" fmla="*/ 0 w 61589"/>
                <a:gd name="connsiteY10" fmla="*/ 3935 h 81532"/>
                <a:gd name="connsiteX11" fmla="*/ 2789 w 61589"/>
                <a:gd name="connsiteY11" fmla="*/ 993 h 81532"/>
                <a:gd name="connsiteX12" fmla="*/ 10087 w 61589"/>
                <a:gd name="connsiteY12" fmla="*/ 993 h 81532"/>
                <a:gd name="connsiteX13" fmla="*/ 12876 w 61589"/>
                <a:gd name="connsiteY13" fmla="*/ 3935 h 81532"/>
                <a:gd name="connsiteX14" fmla="*/ 12876 w 61589"/>
                <a:gd name="connsiteY14" fmla="*/ 6724 h 81532"/>
                <a:gd name="connsiteX15" fmla="*/ 36144 w 61589"/>
                <a:gd name="connsiteY15" fmla="*/ 0 h 81532"/>
                <a:gd name="connsiteX16" fmla="*/ 61589 w 61589"/>
                <a:gd name="connsiteY16" fmla="*/ 30451 h 81532"/>
                <a:gd name="connsiteX17" fmla="*/ 61589 w 61589"/>
                <a:gd name="connsiteY17" fmla="*/ 78591 h 81532"/>
                <a:gd name="connsiteX18" fmla="*/ 58724 w 61589"/>
                <a:gd name="connsiteY18" fmla="*/ 81533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532">
                  <a:moveTo>
                    <a:pt x="58724" y="81533"/>
                  </a:moveTo>
                  <a:lnTo>
                    <a:pt x="51694" y="81533"/>
                  </a:lnTo>
                  <a:cubicBezTo>
                    <a:pt x="50089" y="81533"/>
                    <a:pt x="48752" y="80234"/>
                    <a:pt x="48752" y="78591"/>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27" y="80196"/>
                    <a:pt x="60328" y="81533"/>
                    <a:pt x="58724" y="8153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B884FD18-EEF0-4959-ADB3-9ED4CF14181C}"/>
                </a:ext>
              </a:extLst>
            </p:cNvPr>
            <p:cNvSpPr/>
            <p:nvPr/>
          </p:nvSpPr>
          <p:spPr>
            <a:xfrm>
              <a:off x="11037915" y="509146"/>
              <a:ext cx="48411" cy="111334"/>
            </a:xfrm>
            <a:custGeom>
              <a:avLst/>
              <a:gdLst>
                <a:gd name="connsiteX0" fmla="*/ 45848 w 48411"/>
                <a:gd name="connsiteY0" fmla="*/ 10239 h 111334"/>
                <a:gd name="connsiteX1" fmla="*/ 38818 w 48411"/>
                <a:gd name="connsiteY1" fmla="*/ 10239 h 111334"/>
                <a:gd name="connsiteX2" fmla="*/ 29878 w 48411"/>
                <a:gd name="connsiteY2" fmla="*/ 20326 h 111334"/>
                <a:gd name="connsiteX3" fmla="*/ 29878 w 48411"/>
                <a:gd name="connsiteY3" fmla="*/ 30871 h 111334"/>
                <a:gd name="connsiteX4" fmla="*/ 45237 w 48411"/>
                <a:gd name="connsiteY4" fmla="*/ 30871 h 111334"/>
                <a:gd name="connsiteX5" fmla="*/ 48026 w 48411"/>
                <a:gd name="connsiteY5" fmla="*/ 33507 h 111334"/>
                <a:gd name="connsiteX6" fmla="*/ 48026 w 48411"/>
                <a:gd name="connsiteY6" fmla="*/ 39200 h 111334"/>
                <a:gd name="connsiteX7" fmla="*/ 45237 w 48411"/>
                <a:gd name="connsiteY7" fmla="*/ 41683 h 111334"/>
                <a:gd name="connsiteX8" fmla="*/ 29878 w 48411"/>
                <a:gd name="connsiteY8" fmla="*/ 41683 h 111334"/>
                <a:gd name="connsiteX9" fmla="*/ 29878 w 48411"/>
                <a:gd name="connsiteY9" fmla="*/ 108392 h 111334"/>
                <a:gd name="connsiteX10" fmla="*/ 27088 w 48411"/>
                <a:gd name="connsiteY10" fmla="*/ 111334 h 111334"/>
                <a:gd name="connsiteX11" fmla="*/ 19906 w 48411"/>
                <a:gd name="connsiteY11" fmla="*/ 111334 h 111334"/>
                <a:gd name="connsiteX12" fmla="*/ 16964 w 48411"/>
                <a:gd name="connsiteY12" fmla="*/ 108392 h 111334"/>
                <a:gd name="connsiteX13" fmla="*/ 16964 w 48411"/>
                <a:gd name="connsiteY13" fmla="*/ 41683 h 111334"/>
                <a:gd name="connsiteX14" fmla="*/ 2789 w 48411"/>
                <a:gd name="connsiteY14" fmla="*/ 40079 h 111334"/>
                <a:gd name="connsiteX15" fmla="*/ 0 w 48411"/>
                <a:gd name="connsiteY15" fmla="*/ 37442 h 111334"/>
                <a:gd name="connsiteX16" fmla="*/ 0 w 48411"/>
                <a:gd name="connsiteY16" fmla="*/ 33507 h 111334"/>
                <a:gd name="connsiteX17" fmla="*/ 2789 w 48411"/>
                <a:gd name="connsiteY17" fmla="*/ 30871 h 111334"/>
                <a:gd name="connsiteX18" fmla="*/ 16964 w 48411"/>
                <a:gd name="connsiteY18" fmla="*/ 30871 h 111334"/>
                <a:gd name="connsiteX19" fmla="*/ 16964 w 48411"/>
                <a:gd name="connsiteY19" fmla="*/ 20326 h 111334"/>
                <a:gd name="connsiteX20" fmla="*/ 37442 w 48411"/>
                <a:gd name="connsiteY20" fmla="*/ 0 h 111334"/>
                <a:gd name="connsiteX21" fmla="*/ 45619 w 48411"/>
                <a:gd name="connsiteY21" fmla="*/ 879 h 111334"/>
                <a:gd name="connsiteX22" fmla="*/ 48408 w 48411"/>
                <a:gd name="connsiteY22" fmla="*/ 3209 h 111334"/>
                <a:gd name="connsiteX23" fmla="*/ 48408 w 48411"/>
                <a:gd name="connsiteY23" fmla="*/ 8023 h 111334"/>
                <a:gd name="connsiteX24" fmla="*/ 45848 w 48411"/>
                <a:gd name="connsiteY24" fmla="*/ 10239 h 1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11" h="111334">
                  <a:moveTo>
                    <a:pt x="45848" y="10239"/>
                  </a:moveTo>
                  <a:lnTo>
                    <a:pt x="38818" y="10239"/>
                  </a:lnTo>
                  <a:cubicBezTo>
                    <a:pt x="31941" y="10239"/>
                    <a:pt x="29878" y="12303"/>
                    <a:pt x="29878" y="20326"/>
                  </a:cubicBezTo>
                  <a:lnTo>
                    <a:pt x="29878" y="30871"/>
                  </a:lnTo>
                  <a:lnTo>
                    <a:pt x="45237" y="30871"/>
                  </a:lnTo>
                  <a:cubicBezTo>
                    <a:pt x="46841" y="30871"/>
                    <a:pt x="48026" y="32055"/>
                    <a:pt x="48026" y="33507"/>
                  </a:cubicBezTo>
                  <a:lnTo>
                    <a:pt x="48026" y="39200"/>
                  </a:lnTo>
                  <a:cubicBezTo>
                    <a:pt x="48026" y="40652"/>
                    <a:pt x="46841" y="41683"/>
                    <a:pt x="45237" y="41683"/>
                  </a:cubicBezTo>
                  <a:lnTo>
                    <a:pt x="29878" y="41683"/>
                  </a:lnTo>
                  <a:lnTo>
                    <a:pt x="29878" y="108392"/>
                  </a:lnTo>
                  <a:cubicBezTo>
                    <a:pt x="29878" y="109844"/>
                    <a:pt x="28540" y="111334"/>
                    <a:pt x="27088" y="111334"/>
                  </a:cubicBezTo>
                  <a:lnTo>
                    <a:pt x="19906" y="111334"/>
                  </a:lnTo>
                  <a:cubicBezTo>
                    <a:pt x="18301" y="111334"/>
                    <a:pt x="16964" y="109882"/>
                    <a:pt x="16964" y="108392"/>
                  </a:cubicBezTo>
                  <a:lnTo>
                    <a:pt x="16964" y="41683"/>
                  </a:lnTo>
                  <a:lnTo>
                    <a:pt x="2789" y="40079"/>
                  </a:lnTo>
                  <a:cubicBezTo>
                    <a:pt x="1184" y="39926"/>
                    <a:pt x="0" y="38894"/>
                    <a:pt x="0" y="37442"/>
                  </a:cubicBezTo>
                  <a:lnTo>
                    <a:pt x="0" y="33507"/>
                  </a:lnTo>
                  <a:cubicBezTo>
                    <a:pt x="0" y="32055"/>
                    <a:pt x="1184" y="30871"/>
                    <a:pt x="2789" y="30871"/>
                  </a:cubicBezTo>
                  <a:lnTo>
                    <a:pt x="16964" y="30871"/>
                  </a:lnTo>
                  <a:lnTo>
                    <a:pt x="16964" y="20326"/>
                  </a:lnTo>
                  <a:cubicBezTo>
                    <a:pt x="16964" y="4661"/>
                    <a:pt x="24567" y="0"/>
                    <a:pt x="37442" y="0"/>
                  </a:cubicBezTo>
                  <a:cubicBezTo>
                    <a:pt x="41378" y="0"/>
                    <a:pt x="43747" y="420"/>
                    <a:pt x="45619" y="879"/>
                  </a:cubicBezTo>
                  <a:cubicBezTo>
                    <a:pt x="47223" y="1299"/>
                    <a:pt x="48408" y="1910"/>
                    <a:pt x="48408" y="3209"/>
                  </a:cubicBezTo>
                  <a:lnTo>
                    <a:pt x="48408" y="8023"/>
                  </a:lnTo>
                  <a:cubicBezTo>
                    <a:pt x="48484" y="9628"/>
                    <a:pt x="47453" y="10239"/>
                    <a:pt x="45848" y="10239"/>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1902B0A8-8D1D-212E-F12F-342E78F5C721}"/>
                </a:ext>
              </a:extLst>
            </p:cNvPr>
            <p:cNvSpPr/>
            <p:nvPr/>
          </p:nvSpPr>
          <p:spPr>
            <a:xfrm>
              <a:off x="11100001"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3"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FFFB58BB-F1ED-55D2-E83D-A7F6C956BEFA}"/>
                </a:ext>
              </a:extLst>
            </p:cNvPr>
            <p:cNvSpPr/>
            <p:nvPr/>
          </p:nvSpPr>
          <p:spPr>
            <a:xfrm>
              <a:off x="11143174" y="539024"/>
              <a:ext cx="58952" cy="82488"/>
            </a:xfrm>
            <a:custGeom>
              <a:avLst/>
              <a:gdLst>
                <a:gd name="connsiteX0" fmla="*/ 56049 w 58952"/>
                <a:gd name="connsiteY0" fmla="*/ 81456 h 82488"/>
                <a:gd name="connsiteX1" fmla="*/ 49325 w 58952"/>
                <a:gd name="connsiteY1" fmla="*/ 81456 h 82488"/>
                <a:gd name="connsiteX2" fmla="*/ 46383 w 58952"/>
                <a:gd name="connsiteY2" fmla="*/ 78515 h 82488"/>
                <a:gd name="connsiteX3" fmla="*/ 46383 w 58952"/>
                <a:gd name="connsiteY3" fmla="*/ 75305 h 82488"/>
                <a:gd name="connsiteX4" fmla="*/ 23841 w 58952"/>
                <a:gd name="connsiteY4" fmla="*/ 82488 h 82488"/>
                <a:gd name="connsiteX5" fmla="*/ 0 w 58952"/>
                <a:gd name="connsiteY5" fmla="*/ 58800 h 82488"/>
                <a:gd name="connsiteX6" fmla="*/ 0 w 58952"/>
                <a:gd name="connsiteY6" fmla="*/ 57042 h 82488"/>
                <a:gd name="connsiteX7" fmla="*/ 35265 w 58952"/>
                <a:gd name="connsiteY7" fmla="*/ 33354 h 82488"/>
                <a:gd name="connsiteX8" fmla="*/ 46077 w 58952"/>
                <a:gd name="connsiteY8" fmla="*/ 33354 h 82488"/>
                <a:gd name="connsiteX9" fmla="*/ 46077 w 58952"/>
                <a:gd name="connsiteY9" fmla="*/ 27509 h 82488"/>
                <a:gd name="connsiteX10" fmla="*/ 30413 w 58952"/>
                <a:gd name="connsiteY10" fmla="*/ 10965 h 82488"/>
                <a:gd name="connsiteX11" fmla="*/ 8023 w 58952"/>
                <a:gd name="connsiteY11" fmla="*/ 12150 h 82488"/>
                <a:gd name="connsiteX12" fmla="*/ 7297 w 58952"/>
                <a:gd name="connsiteY12" fmla="*/ 12150 h 82488"/>
                <a:gd name="connsiteX13" fmla="*/ 4661 w 58952"/>
                <a:gd name="connsiteY13" fmla="*/ 9819 h 82488"/>
                <a:gd name="connsiteX14" fmla="*/ 4661 w 58952"/>
                <a:gd name="connsiteY14" fmla="*/ 4699 h 82488"/>
                <a:gd name="connsiteX15" fmla="*/ 7718 w 58952"/>
                <a:gd name="connsiteY15" fmla="*/ 1910 h 82488"/>
                <a:gd name="connsiteX16" fmla="*/ 30413 w 58952"/>
                <a:gd name="connsiteY16" fmla="*/ 0 h 82488"/>
                <a:gd name="connsiteX17" fmla="*/ 58953 w 58952"/>
                <a:gd name="connsiteY17" fmla="*/ 27509 h 82488"/>
                <a:gd name="connsiteX18" fmla="*/ 58953 w 58952"/>
                <a:gd name="connsiteY18" fmla="*/ 78591 h 82488"/>
                <a:gd name="connsiteX19" fmla="*/ 56049 w 58952"/>
                <a:gd name="connsiteY19" fmla="*/ 81456 h 82488"/>
                <a:gd name="connsiteX20" fmla="*/ 46077 w 58952"/>
                <a:gd name="connsiteY20" fmla="*/ 42524 h 82488"/>
                <a:gd name="connsiteX21" fmla="*/ 35265 w 58952"/>
                <a:gd name="connsiteY21" fmla="*/ 42524 h 82488"/>
                <a:gd name="connsiteX22" fmla="*/ 12876 w 58952"/>
                <a:gd name="connsiteY22" fmla="*/ 56851 h 82488"/>
                <a:gd name="connsiteX23" fmla="*/ 12876 w 58952"/>
                <a:gd name="connsiteY23" fmla="*/ 58609 h 82488"/>
                <a:gd name="connsiteX24" fmla="*/ 26324 w 58952"/>
                <a:gd name="connsiteY24" fmla="*/ 71905 h 82488"/>
                <a:gd name="connsiteX25" fmla="*/ 46077 w 58952"/>
                <a:gd name="connsiteY25" fmla="*/ 66059 h 82488"/>
                <a:gd name="connsiteX26" fmla="*/ 46077 w 58952"/>
                <a:gd name="connsiteY26" fmla="*/ 42524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2" h="82488">
                  <a:moveTo>
                    <a:pt x="56049" y="81456"/>
                  </a:moveTo>
                  <a:lnTo>
                    <a:pt x="49325" y="81456"/>
                  </a:lnTo>
                  <a:cubicBezTo>
                    <a:pt x="47720" y="81456"/>
                    <a:pt x="46383" y="80157"/>
                    <a:pt x="46383" y="78515"/>
                  </a:cubicBezTo>
                  <a:lnTo>
                    <a:pt x="46383" y="75305"/>
                  </a:lnTo>
                  <a:cubicBezTo>
                    <a:pt x="39353" y="79393"/>
                    <a:pt x="32055" y="82488"/>
                    <a:pt x="23841" y="82488"/>
                  </a:cubicBezTo>
                  <a:cubicBezTo>
                    <a:pt x="11386" y="82488"/>
                    <a:pt x="0" y="77063"/>
                    <a:pt x="0" y="58800"/>
                  </a:cubicBezTo>
                  <a:lnTo>
                    <a:pt x="0" y="57042"/>
                  </a:lnTo>
                  <a:cubicBezTo>
                    <a:pt x="0" y="41225"/>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3" y="0"/>
                  </a:cubicBezTo>
                  <a:cubicBezTo>
                    <a:pt x="50738" y="0"/>
                    <a:pt x="58953" y="10239"/>
                    <a:pt x="58953" y="27509"/>
                  </a:cubicBezTo>
                  <a:lnTo>
                    <a:pt x="58953" y="78591"/>
                  </a:lnTo>
                  <a:cubicBezTo>
                    <a:pt x="58953" y="80119"/>
                    <a:pt x="57654" y="81456"/>
                    <a:pt x="56049" y="81456"/>
                  </a:cubicBezTo>
                  <a:close/>
                  <a:moveTo>
                    <a:pt x="46077" y="42524"/>
                  </a:moveTo>
                  <a:lnTo>
                    <a:pt x="35265" y="42524"/>
                  </a:lnTo>
                  <a:cubicBezTo>
                    <a:pt x="17575" y="42524"/>
                    <a:pt x="12876" y="46459"/>
                    <a:pt x="12876" y="56851"/>
                  </a:cubicBezTo>
                  <a:lnTo>
                    <a:pt x="12876" y="58609"/>
                  </a:lnTo>
                  <a:cubicBezTo>
                    <a:pt x="12876" y="69154"/>
                    <a:pt x="17843" y="71905"/>
                    <a:pt x="26324" y="71905"/>
                  </a:cubicBezTo>
                  <a:cubicBezTo>
                    <a:pt x="33049" y="71905"/>
                    <a:pt x="39047" y="69842"/>
                    <a:pt x="46077" y="66059"/>
                  </a:cubicBezTo>
                  <a:lnTo>
                    <a:pt x="46077" y="42524"/>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97E13D68-3717-4A75-0821-40AA95327A34}"/>
                </a:ext>
              </a:extLst>
            </p:cNvPr>
            <p:cNvSpPr/>
            <p:nvPr/>
          </p:nvSpPr>
          <p:spPr>
            <a:xfrm>
              <a:off x="11219396" y="539024"/>
              <a:ext cx="53489" cy="82488"/>
            </a:xfrm>
            <a:custGeom>
              <a:avLst/>
              <a:gdLst>
                <a:gd name="connsiteX0" fmla="*/ 26210 w 53489"/>
                <a:gd name="connsiteY0" fmla="*/ 82488 h 82488"/>
                <a:gd name="connsiteX1" fmla="*/ 3095 w 53489"/>
                <a:gd name="connsiteY1" fmla="*/ 80310 h 82488"/>
                <a:gd name="connsiteX2" fmla="*/ 38 w 53489"/>
                <a:gd name="connsiteY2" fmla="*/ 77368 h 82488"/>
                <a:gd name="connsiteX3" fmla="*/ 38 w 53489"/>
                <a:gd name="connsiteY3" fmla="*/ 72249 h 82488"/>
                <a:gd name="connsiteX4" fmla="*/ 2675 w 53489"/>
                <a:gd name="connsiteY4" fmla="*/ 70071 h 82488"/>
                <a:gd name="connsiteX5" fmla="*/ 3248 w 53489"/>
                <a:gd name="connsiteY5" fmla="*/ 70071 h 82488"/>
                <a:gd name="connsiteX6" fmla="*/ 26210 w 53489"/>
                <a:gd name="connsiteY6" fmla="*/ 71676 h 82488"/>
                <a:gd name="connsiteX7" fmla="*/ 40690 w 53489"/>
                <a:gd name="connsiteY7" fmla="*/ 61283 h 82488"/>
                <a:gd name="connsiteX8" fmla="*/ 29725 w 53489"/>
                <a:gd name="connsiteY8" fmla="*/ 49134 h 82488"/>
                <a:gd name="connsiteX9" fmla="*/ 14939 w 53489"/>
                <a:gd name="connsiteY9" fmla="*/ 40346 h 82488"/>
                <a:gd name="connsiteX10" fmla="*/ 0 w 53489"/>
                <a:gd name="connsiteY10" fmla="*/ 19447 h 82488"/>
                <a:gd name="connsiteX11" fmla="*/ 26477 w 53489"/>
                <a:gd name="connsiteY11" fmla="*/ 0 h 82488"/>
                <a:gd name="connsiteX12" fmla="*/ 49286 w 53489"/>
                <a:gd name="connsiteY12" fmla="*/ 1910 h 82488"/>
                <a:gd name="connsiteX13" fmla="*/ 52076 w 53489"/>
                <a:gd name="connsiteY13" fmla="*/ 4852 h 82488"/>
                <a:gd name="connsiteX14" fmla="*/ 52076 w 53489"/>
                <a:gd name="connsiteY14" fmla="*/ 9666 h 82488"/>
                <a:gd name="connsiteX15" fmla="*/ 49592 w 53489"/>
                <a:gd name="connsiteY15" fmla="*/ 12150 h 82488"/>
                <a:gd name="connsiteX16" fmla="*/ 49134 w 53489"/>
                <a:gd name="connsiteY16" fmla="*/ 12150 h 82488"/>
                <a:gd name="connsiteX17" fmla="*/ 26439 w 53489"/>
                <a:gd name="connsiteY17" fmla="*/ 10965 h 82488"/>
                <a:gd name="connsiteX18" fmla="*/ 12837 w 53489"/>
                <a:gd name="connsiteY18" fmla="*/ 19447 h 82488"/>
                <a:gd name="connsiteX19" fmla="*/ 22924 w 53489"/>
                <a:gd name="connsiteY19" fmla="*/ 30565 h 82488"/>
                <a:gd name="connsiteX20" fmla="*/ 37404 w 53489"/>
                <a:gd name="connsiteY20" fmla="*/ 39200 h 82488"/>
                <a:gd name="connsiteX21" fmla="*/ 53489 w 53489"/>
                <a:gd name="connsiteY21" fmla="*/ 61283 h 82488"/>
                <a:gd name="connsiteX22" fmla="*/ 26210 w 53489"/>
                <a:gd name="connsiteY22" fmla="*/ 82488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488">
                  <a:moveTo>
                    <a:pt x="26210" y="82488"/>
                  </a:moveTo>
                  <a:cubicBezTo>
                    <a:pt x="20784" y="82488"/>
                    <a:pt x="10278" y="82068"/>
                    <a:pt x="3095" y="80310"/>
                  </a:cubicBezTo>
                  <a:cubicBezTo>
                    <a:pt x="1184" y="79890"/>
                    <a:pt x="38" y="79011"/>
                    <a:pt x="38" y="77368"/>
                  </a:cubicBezTo>
                  <a:lnTo>
                    <a:pt x="38" y="72249"/>
                  </a:lnTo>
                  <a:cubicBezTo>
                    <a:pt x="38" y="70950"/>
                    <a:pt x="1223" y="70071"/>
                    <a:pt x="2675" y="70071"/>
                  </a:cubicBezTo>
                  <a:cubicBezTo>
                    <a:pt x="2980" y="70071"/>
                    <a:pt x="3095" y="70071"/>
                    <a:pt x="3248" y="70071"/>
                  </a:cubicBezTo>
                  <a:cubicBezTo>
                    <a:pt x="10278" y="70950"/>
                    <a:pt x="20937" y="71676"/>
                    <a:pt x="26210" y="71676"/>
                  </a:cubicBezTo>
                  <a:cubicBezTo>
                    <a:pt x="35723" y="71676"/>
                    <a:pt x="40690" y="69192"/>
                    <a:pt x="40690" y="61283"/>
                  </a:cubicBezTo>
                  <a:cubicBezTo>
                    <a:pt x="40690" y="56890"/>
                    <a:pt x="38054" y="54101"/>
                    <a:pt x="29725" y="49134"/>
                  </a:cubicBezTo>
                  <a:lnTo>
                    <a:pt x="14939" y="40346"/>
                  </a:lnTo>
                  <a:cubicBezTo>
                    <a:pt x="5998" y="34921"/>
                    <a:pt x="0" y="28655"/>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184"/>
                    <a:pt x="42600" y="82488"/>
                    <a:pt x="26210" y="8248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7274DF2D-1505-BAF7-7925-52799BDA30FA}"/>
                </a:ext>
              </a:extLst>
            </p:cNvPr>
            <p:cNvSpPr/>
            <p:nvPr/>
          </p:nvSpPr>
          <p:spPr>
            <a:xfrm>
              <a:off x="11282055" y="521563"/>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5 h 99948"/>
                <a:gd name="connsiteX22" fmla="*/ 45924 w 48982"/>
                <a:gd name="connsiteY22" fmla="*/ 89595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5"/>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5"/>
                    <a:pt x="37748" y="89595"/>
                  </a:cubicBezTo>
                  <a:lnTo>
                    <a:pt x="45924" y="89595"/>
                  </a:lnTo>
                  <a:cubicBezTo>
                    <a:pt x="47987" y="89595"/>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A64380ED-12E8-BD90-886C-6EDFEF4690F8}"/>
                </a:ext>
              </a:extLst>
            </p:cNvPr>
            <p:cNvSpPr/>
            <p:nvPr/>
          </p:nvSpPr>
          <p:spPr>
            <a:xfrm>
              <a:off x="11344676"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2"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8B92D0C2-4FDD-F5B0-06EE-F42F5081DDF0}"/>
                </a:ext>
              </a:extLst>
            </p:cNvPr>
            <p:cNvSpPr/>
            <p:nvPr/>
          </p:nvSpPr>
          <p:spPr>
            <a:xfrm>
              <a:off x="11394765" y="539941"/>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6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377 h 81532"/>
                <a:gd name="connsiteX12" fmla="*/ 48752 w 61665"/>
                <a:gd name="connsiteY12" fmla="*/ 64684 h 81532"/>
                <a:gd name="connsiteX13" fmla="*/ 48752 w 61665"/>
                <a:gd name="connsiteY13" fmla="*/ 2942 h 81532"/>
                <a:gd name="connsiteX14" fmla="*/ 51694 w 61665"/>
                <a:gd name="connsiteY14" fmla="*/ 0 h 81532"/>
                <a:gd name="connsiteX15" fmla="*/ 58877 w 61665"/>
                <a:gd name="connsiteY15" fmla="*/ 0 h 81532"/>
                <a:gd name="connsiteX16" fmla="*/ 61666 w 61665"/>
                <a:gd name="connsiteY16" fmla="*/ 2942 h 81532"/>
                <a:gd name="connsiteX17" fmla="*/ 61666 w 61665"/>
                <a:gd name="connsiteY17" fmla="*/ 77559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6" y="81533"/>
                  </a:cubicBezTo>
                  <a:cubicBezTo>
                    <a:pt x="7909" y="81533"/>
                    <a:pt x="0" y="70568"/>
                    <a:pt x="0" y="51082"/>
                  </a:cubicBezTo>
                  <a:lnTo>
                    <a:pt x="0" y="2942"/>
                  </a:lnTo>
                  <a:cubicBezTo>
                    <a:pt x="0" y="1337"/>
                    <a:pt x="1299" y="0"/>
                    <a:pt x="2942" y="0"/>
                  </a:cubicBezTo>
                  <a:lnTo>
                    <a:pt x="9972" y="0"/>
                  </a:lnTo>
                  <a:cubicBezTo>
                    <a:pt x="11577" y="0"/>
                    <a:pt x="12914" y="1299"/>
                    <a:pt x="12914" y="2942"/>
                  </a:cubicBezTo>
                  <a:lnTo>
                    <a:pt x="12914" y="51082"/>
                  </a:lnTo>
                  <a:cubicBezTo>
                    <a:pt x="12914" y="65868"/>
                    <a:pt x="17881" y="70377"/>
                    <a:pt x="28999" y="70377"/>
                  </a:cubicBezTo>
                  <a:cubicBezTo>
                    <a:pt x="35150" y="70377"/>
                    <a:pt x="42027" y="68046"/>
                    <a:pt x="48752" y="64684"/>
                  </a:cubicBezTo>
                  <a:lnTo>
                    <a:pt x="48752" y="2942"/>
                  </a:lnTo>
                  <a:cubicBezTo>
                    <a:pt x="48752" y="1490"/>
                    <a:pt x="50089" y="0"/>
                    <a:pt x="51694" y="0"/>
                  </a:cubicBezTo>
                  <a:lnTo>
                    <a:pt x="58877" y="0"/>
                  </a:lnTo>
                  <a:cubicBezTo>
                    <a:pt x="60328" y="0"/>
                    <a:pt x="61666" y="1299"/>
                    <a:pt x="61666" y="2942"/>
                  </a:cubicBezTo>
                  <a:lnTo>
                    <a:pt x="61666" y="77559"/>
                  </a:lnTo>
                  <a:cubicBezTo>
                    <a:pt x="61551" y="79202"/>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D628D5F-EAD6-D074-62A1-CD1029313BA9}"/>
                </a:ext>
              </a:extLst>
            </p:cNvPr>
            <p:cNvSpPr/>
            <p:nvPr/>
          </p:nvSpPr>
          <p:spPr>
            <a:xfrm>
              <a:off x="11476183" y="510407"/>
              <a:ext cx="57577" cy="110073"/>
            </a:xfrm>
            <a:custGeom>
              <a:avLst/>
              <a:gdLst>
                <a:gd name="connsiteX0" fmla="*/ 55935 w 57577"/>
                <a:gd name="connsiteY0" fmla="*/ 110073 h 110073"/>
                <a:gd name="connsiteX1" fmla="*/ 45389 w 57577"/>
                <a:gd name="connsiteY1" fmla="*/ 110073 h 110073"/>
                <a:gd name="connsiteX2" fmla="*/ 42027 w 57577"/>
                <a:gd name="connsiteY2" fmla="*/ 108163 h 110073"/>
                <a:gd name="connsiteX3" fmla="*/ 12914 w 57577"/>
                <a:gd name="connsiteY3" fmla="*/ 72172 h 110073"/>
                <a:gd name="connsiteX4" fmla="*/ 12914 w 57577"/>
                <a:gd name="connsiteY4" fmla="*/ 107131 h 110073"/>
                <a:gd name="connsiteX5" fmla="*/ 9972 w 57577"/>
                <a:gd name="connsiteY5" fmla="*/ 110073 h 110073"/>
                <a:gd name="connsiteX6" fmla="*/ 2942 w 57577"/>
                <a:gd name="connsiteY6" fmla="*/ 110073 h 110073"/>
                <a:gd name="connsiteX7" fmla="*/ 0 w 57577"/>
                <a:gd name="connsiteY7" fmla="*/ 107131 h 110073"/>
                <a:gd name="connsiteX8" fmla="*/ 0 w 57577"/>
                <a:gd name="connsiteY8" fmla="*/ 2942 h 110073"/>
                <a:gd name="connsiteX9" fmla="*/ 2942 w 57577"/>
                <a:gd name="connsiteY9" fmla="*/ 0 h 110073"/>
                <a:gd name="connsiteX10" fmla="*/ 9972 w 57577"/>
                <a:gd name="connsiteY10" fmla="*/ 0 h 110073"/>
                <a:gd name="connsiteX11" fmla="*/ 12914 w 57577"/>
                <a:gd name="connsiteY11" fmla="*/ 2942 h 110073"/>
                <a:gd name="connsiteX12" fmla="*/ 12914 w 57577"/>
                <a:gd name="connsiteY12" fmla="*/ 63805 h 110073"/>
                <a:gd name="connsiteX13" fmla="*/ 42180 w 57577"/>
                <a:gd name="connsiteY13" fmla="*/ 30871 h 110073"/>
                <a:gd name="connsiteX14" fmla="*/ 45122 w 57577"/>
                <a:gd name="connsiteY14" fmla="*/ 29572 h 110073"/>
                <a:gd name="connsiteX15" fmla="*/ 55361 w 57577"/>
                <a:gd name="connsiteY15" fmla="*/ 29572 h 110073"/>
                <a:gd name="connsiteX16" fmla="*/ 57539 w 57577"/>
                <a:gd name="connsiteY16" fmla="*/ 31177 h 110073"/>
                <a:gd name="connsiteX17" fmla="*/ 56813 w 57577"/>
                <a:gd name="connsiteY17" fmla="*/ 32781 h 110073"/>
                <a:gd name="connsiteX18" fmla="*/ 24643 w 57577"/>
                <a:gd name="connsiteY18" fmla="*/ 67587 h 110073"/>
                <a:gd name="connsiteX19" fmla="*/ 57119 w 57577"/>
                <a:gd name="connsiteY19" fmla="*/ 106787 h 110073"/>
                <a:gd name="connsiteX20" fmla="*/ 57577 w 57577"/>
                <a:gd name="connsiteY20" fmla="*/ 108087 h 110073"/>
                <a:gd name="connsiteX21" fmla="*/ 55935 w 57577"/>
                <a:gd name="connsiteY21" fmla="*/ 110073 h 1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577" h="110073">
                  <a:moveTo>
                    <a:pt x="55935" y="110073"/>
                  </a:moveTo>
                  <a:lnTo>
                    <a:pt x="45389" y="110073"/>
                  </a:lnTo>
                  <a:cubicBezTo>
                    <a:pt x="43785" y="110073"/>
                    <a:pt x="43212" y="109615"/>
                    <a:pt x="42027" y="108163"/>
                  </a:cubicBezTo>
                  <a:lnTo>
                    <a:pt x="12914" y="72172"/>
                  </a:lnTo>
                  <a:lnTo>
                    <a:pt x="12914" y="107131"/>
                  </a:lnTo>
                  <a:cubicBezTo>
                    <a:pt x="12914" y="108736"/>
                    <a:pt x="11615" y="110073"/>
                    <a:pt x="9972" y="110073"/>
                  </a:cubicBezTo>
                  <a:lnTo>
                    <a:pt x="2942" y="110073"/>
                  </a:lnTo>
                  <a:cubicBezTo>
                    <a:pt x="1337" y="110073"/>
                    <a:pt x="0" y="108774"/>
                    <a:pt x="0" y="107131"/>
                  </a:cubicBezTo>
                  <a:lnTo>
                    <a:pt x="0" y="2942"/>
                  </a:lnTo>
                  <a:cubicBezTo>
                    <a:pt x="0" y="1337"/>
                    <a:pt x="1299" y="0"/>
                    <a:pt x="2942" y="0"/>
                  </a:cubicBezTo>
                  <a:lnTo>
                    <a:pt x="9972" y="0"/>
                  </a:lnTo>
                  <a:cubicBezTo>
                    <a:pt x="11577" y="0"/>
                    <a:pt x="12914" y="1299"/>
                    <a:pt x="12914" y="2942"/>
                  </a:cubicBezTo>
                  <a:lnTo>
                    <a:pt x="12914" y="63805"/>
                  </a:lnTo>
                  <a:lnTo>
                    <a:pt x="42180" y="30871"/>
                  </a:lnTo>
                  <a:cubicBezTo>
                    <a:pt x="43059" y="29839"/>
                    <a:pt x="43632" y="29572"/>
                    <a:pt x="45122" y="29572"/>
                  </a:cubicBezTo>
                  <a:lnTo>
                    <a:pt x="55361" y="29572"/>
                  </a:lnTo>
                  <a:cubicBezTo>
                    <a:pt x="56813" y="29572"/>
                    <a:pt x="57539" y="30298"/>
                    <a:pt x="57539" y="31177"/>
                  </a:cubicBezTo>
                  <a:cubicBezTo>
                    <a:pt x="57539" y="31750"/>
                    <a:pt x="57233" y="32361"/>
                    <a:pt x="56813" y="32781"/>
                  </a:cubicBezTo>
                  <a:lnTo>
                    <a:pt x="24643" y="67587"/>
                  </a:lnTo>
                  <a:lnTo>
                    <a:pt x="57119" y="106787"/>
                  </a:lnTo>
                  <a:cubicBezTo>
                    <a:pt x="57425" y="107093"/>
                    <a:pt x="57577" y="107666"/>
                    <a:pt x="57577" y="108087"/>
                  </a:cubicBezTo>
                  <a:cubicBezTo>
                    <a:pt x="57539" y="109194"/>
                    <a:pt x="56966" y="110073"/>
                    <a:pt x="55935" y="11007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26E86455-288D-C913-5FE7-2C7A97E2836F}"/>
                </a:ext>
              </a:extLst>
            </p:cNvPr>
            <p:cNvSpPr/>
            <p:nvPr/>
          </p:nvSpPr>
          <p:spPr>
            <a:xfrm>
              <a:off x="11542509" y="521563"/>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5 h 99948"/>
                <a:gd name="connsiteX22" fmla="*/ 45924 w 48982"/>
                <a:gd name="connsiteY22" fmla="*/ 89595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5"/>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5"/>
                    <a:pt x="37748" y="89595"/>
                  </a:cubicBezTo>
                  <a:lnTo>
                    <a:pt x="45924" y="89595"/>
                  </a:lnTo>
                  <a:cubicBezTo>
                    <a:pt x="47987" y="89595"/>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EE7BFC10-A5CD-DB7D-D292-555D8C50FE72}"/>
                </a:ext>
              </a:extLst>
            </p:cNvPr>
            <p:cNvSpPr/>
            <p:nvPr/>
          </p:nvSpPr>
          <p:spPr>
            <a:xfrm>
              <a:off x="11605168" y="539941"/>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5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377 h 81532"/>
                <a:gd name="connsiteX12" fmla="*/ 48752 w 61665"/>
                <a:gd name="connsiteY12" fmla="*/ 64684 h 81532"/>
                <a:gd name="connsiteX13" fmla="*/ 48752 w 61665"/>
                <a:gd name="connsiteY13" fmla="*/ 2942 h 81532"/>
                <a:gd name="connsiteX14" fmla="*/ 51693 w 61665"/>
                <a:gd name="connsiteY14" fmla="*/ 0 h 81532"/>
                <a:gd name="connsiteX15" fmla="*/ 58876 w 61665"/>
                <a:gd name="connsiteY15" fmla="*/ 0 h 81532"/>
                <a:gd name="connsiteX16" fmla="*/ 61666 w 61665"/>
                <a:gd name="connsiteY16" fmla="*/ 2942 h 81532"/>
                <a:gd name="connsiteX17" fmla="*/ 61666 w 61665"/>
                <a:gd name="connsiteY17" fmla="*/ 77559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5" y="81533"/>
                  </a:cubicBezTo>
                  <a:cubicBezTo>
                    <a:pt x="7909" y="81533"/>
                    <a:pt x="0" y="70568"/>
                    <a:pt x="0" y="51082"/>
                  </a:cubicBezTo>
                  <a:lnTo>
                    <a:pt x="0" y="2942"/>
                  </a:lnTo>
                  <a:cubicBezTo>
                    <a:pt x="0" y="1337"/>
                    <a:pt x="1299" y="0"/>
                    <a:pt x="2942" y="0"/>
                  </a:cubicBezTo>
                  <a:lnTo>
                    <a:pt x="9972" y="0"/>
                  </a:lnTo>
                  <a:cubicBezTo>
                    <a:pt x="11576" y="0"/>
                    <a:pt x="12914" y="1299"/>
                    <a:pt x="12914" y="2942"/>
                  </a:cubicBezTo>
                  <a:lnTo>
                    <a:pt x="12914" y="51082"/>
                  </a:lnTo>
                  <a:cubicBezTo>
                    <a:pt x="12914" y="65868"/>
                    <a:pt x="17881" y="70377"/>
                    <a:pt x="28999" y="70377"/>
                  </a:cubicBezTo>
                  <a:cubicBezTo>
                    <a:pt x="35150" y="70377"/>
                    <a:pt x="42027" y="68046"/>
                    <a:pt x="48752" y="64684"/>
                  </a:cubicBezTo>
                  <a:lnTo>
                    <a:pt x="48752" y="2942"/>
                  </a:lnTo>
                  <a:cubicBezTo>
                    <a:pt x="48752" y="1490"/>
                    <a:pt x="50089" y="0"/>
                    <a:pt x="51693" y="0"/>
                  </a:cubicBezTo>
                  <a:lnTo>
                    <a:pt x="58876" y="0"/>
                  </a:lnTo>
                  <a:cubicBezTo>
                    <a:pt x="60328" y="0"/>
                    <a:pt x="61666" y="1299"/>
                    <a:pt x="61666" y="2942"/>
                  </a:cubicBezTo>
                  <a:lnTo>
                    <a:pt x="61666" y="77559"/>
                  </a:lnTo>
                  <a:cubicBezTo>
                    <a:pt x="61589" y="79202"/>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2D09CEFD-BA75-CF34-8AE6-EA87F3BDC51F}"/>
                </a:ext>
              </a:extLst>
            </p:cNvPr>
            <p:cNvSpPr/>
            <p:nvPr/>
          </p:nvSpPr>
          <p:spPr>
            <a:xfrm>
              <a:off x="11686663"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2"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grpSp>
      <p:grpSp>
        <p:nvGrpSpPr>
          <p:cNvPr id="189" name="Graphic 147">
            <a:extLst>
              <a:ext uri="{FF2B5EF4-FFF2-40B4-BE49-F238E27FC236}">
                <a16:creationId xmlns:a16="http://schemas.microsoft.com/office/drawing/2014/main" id="{52311223-C348-E04B-D7A2-FEF95B929B01}"/>
              </a:ext>
            </a:extLst>
          </p:cNvPr>
          <p:cNvGrpSpPr/>
          <p:nvPr/>
        </p:nvGrpSpPr>
        <p:grpSpPr>
          <a:xfrm>
            <a:off x="9683071" y="142363"/>
            <a:ext cx="1083047" cy="481899"/>
            <a:chOff x="9683071" y="142363"/>
            <a:chExt cx="1083047" cy="481899"/>
          </a:xfrm>
        </p:grpSpPr>
        <p:sp>
          <p:nvSpPr>
            <p:cNvPr id="190" name="Freeform: Shape 189">
              <a:extLst>
                <a:ext uri="{FF2B5EF4-FFF2-40B4-BE49-F238E27FC236}">
                  <a16:creationId xmlns:a16="http://schemas.microsoft.com/office/drawing/2014/main" id="{C193F270-9F9A-AA9B-DDAA-B2BFEB066825}"/>
                </a:ext>
              </a:extLst>
            </p:cNvPr>
            <p:cNvSpPr/>
            <p:nvPr/>
          </p:nvSpPr>
          <p:spPr>
            <a:xfrm>
              <a:off x="10096275" y="142363"/>
              <a:ext cx="190192" cy="481899"/>
            </a:xfrm>
            <a:custGeom>
              <a:avLst/>
              <a:gdLst>
                <a:gd name="connsiteX0" fmla="*/ 159131 w 190192"/>
                <a:gd name="connsiteY0" fmla="*/ 0 h 481899"/>
                <a:gd name="connsiteX1" fmla="*/ 0 w 190192"/>
                <a:gd name="connsiteY1" fmla="*/ 159130 h 481899"/>
                <a:gd name="connsiteX2" fmla="*/ 0 w 190192"/>
                <a:gd name="connsiteY2" fmla="*/ 450838 h 481899"/>
                <a:gd name="connsiteX3" fmla="*/ 31062 w 190192"/>
                <a:gd name="connsiteY3" fmla="*/ 481900 h 481899"/>
                <a:gd name="connsiteX4" fmla="*/ 62124 w 190192"/>
                <a:gd name="connsiteY4" fmla="*/ 450838 h 481899"/>
                <a:gd name="connsiteX5" fmla="*/ 62124 w 190192"/>
                <a:gd name="connsiteY5" fmla="*/ 257474 h 481899"/>
                <a:gd name="connsiteX6" fmla="*/ 111258 w 190192"/>
                <a:gd name="connsiteY6" fmla="*/ 257474 h 481899"/>
                <a:gd name="connsiteX7" fmla="*/ 140180 w 190192"/>
                <a:gd name="connsiteY7" fmla="*/ 227941 h 481899"/>
                <a:gd name="connsiteX8" fmla="*/ 111258 w 190192"/>
                <a:gd name="connsiteY8" fmla="*/ 198407 h 481899"/>
                <a:gd name="connsiteX9" fmla="*/ 62124 w 190192"/>
                <a:gd name="connsiteY9" fmla="*/ 198407 h 481899"/>
                <a:gd name="connsiteX10" fmla="*/ 62124 w 190192"/>
                <a:gd name="connsiteY10" fmla="*/ 159130 h 481899"/>
                <a:gd name="connsiteX11" fmla="*/ 159131 w 190192"/>
                <a:gd name="connsiteY11" fmla="*/ 62124 h 481899"/>
                <a:gd name="connsiteX12" fmla="*/ 190192 w 190192"/>
                <a:gd name="connsiteY12" fmla="*/ 31062 h 481899"/>
                <a:gd name="connsiteX13" fmla="*/ 159131 w 190192"/>
                <a:gd name="connsiteY13" fmla="*/ 0 h 48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192" h="481899">
                  <a:moveTo>
                    <a:pt x="159131" y="0"/>
                  </a:moveTo>
                  <a:cubicBezTo>
                    <a:pt x="71370" y="0"/>
                    <a:pt x="0" y="71370"/>
                    <a:pt x="0" y="159130"/>
                  </a:cubicBezTo>
                  <a:lnTo>
                    <a:pt x="0" y="450838"/>
                  </a:lnTo>
                  <a:cubicBezTo>
                    <a:pt x="0" y="467993"/>
                    <a:pt x="13907" y="481900"/>
                    <a:pt x="31062" y="481900"/>
                  </a:cubicBezTo>
                  <a:cubicBezTo>
                    <a:pt x="48217" y="481900"/>
                    <a:pt x="62124" y="467993"/>
                    <a:pt x="62124" y="450838"/>
                  </a:cubicBezTo>
                  <a:lnTo>
                    <a:pt x="62124" y="257474"/>
                  </a:lnTo>
                  <a:lnTo>
                    <a:pt x="111258" y="257474"/>
                  </a:lnTo>
                  <a:cubicBezTo>
                    <a:pt x="127228" y="257474"/>
                    <a:pt x="140180" y="244255"/>
                    <a:pt x="140180" y="227941"/>
                  </a:cubicBezTo>
                  <a:cubicBezTo>
                    <a:pt x="140180" y="211626"/>
                    <a:pt x="127228" y="198407"/>
                    <a:pt x="111258" y="198407"/>
                  </a:cubicBezTo>
                  <a:lnTo>
                    <a:pt x="62124" y="198407"/>
                  </a:lnTo>
                  <a:lnTo>
                    <a:pt x="62124" y="159130"/>
                  </a:lnTo>
                  <a:cubicBezTo>
                    <a:pt x="62124" y="105641"/>
                    <a:pt x="105641" y="62124"/>
                    <a:pt x="159131" y="62124"/>
                  </a:cubicBezTo>
                  <a:cubicBezTo>
                    <a:pt x="176285" y="62124"/>
                    <a:pt x="190192" y="48217"/>
                    <a:pt x="190192" y="31062"/>
                  </a:cubicBezTo>
                  <a:cubicBezTo>
                    <a:pt x="190192" y="13907"/>
                    <a:pt x="176285" y="0"/>
                    <a:pt x="159131" y="0"/>
                  </a:cubicBezTo>
                </a:path>
              </a:pathLst>
            </a:custGeom>
            <a:solidFill>
              <a:srgbClr val="FFFFFF"/>
            </a:solidFill>
            <a:ln w="3818" cap="flat">
              <a:noFill/>
              <a:prstDash val="solid"/>
              <a:miter/>
            </a:ln>
          </p:spPr>
          <p:txBody>
            <a:bodyPr rtlCol="0" anchor="ctr"/>
            <a:lstStyle/>
            <a:p>
              <a:endParaRPr lang="en-GB"/>
            </a:p>
          </p:txBody>
        </p:sp>
        <p:grpSp>
          <p:nvGrpSpPr>
            <p:cNvPr id="191" name="Graphic 147">
              <a:extLst>
                <a:ext uri="{FF2B5EF4-FFF2-40B4-BE49-F238E27FC236}">
                  <a16:creationId xmlns:a16="http://schemas.microsoft.com/office/drawing/2014/main" id="{92928DA4-628B-C813-1246-ED00A0621E63}"/>
                </a:ext>
              </a:extLst>
            </p:cNvPr>
            <p:cNvGrpSpPr/>
            <p:nvPr/>
          </p:nvGrpSpPr>
          <p:grpSpPr>
            <a:xfrm>
              <a:off x="9683071" y="305046"/>
              <a:ext cx="323380" cy="319178"/>
              <a:chOff x="9683071" y="305046"/>
              <a:chExt cx="323380" cy="319178"/>
            </a:xfrm>
          </p:grpSpPr>
          <p:sp>
            <p:nvSpPr>
              <p:cNvPr id="192" name="Freeform: Shape 191">
                <a:extLst>
                  <a:ext uri="{FF2B5EF4-FFF2-40B4-BE49-F238E27FC236}">
                    <a16:creationId xmlns:a16="http://schemas.microsoft.com/office/drawing/2014/main" id="{F7285573-9F5A-CE4F-192A-0D66EEFA5D11}"/>
                  </a:ext>
                </a:extLst>
              </p:cNvPr>
              <p:cNvSpPr/>
              <p:nvPr/>
            </p:nvSpPr>
            <p:spPr>
              <a:xfrm>
                <a:off x="9688190" y="305046"/>
                <a:ext cx="318261" cy="319178"/>
              </a:xfrm>
              <a:custGeom>
                <a:avLst/>
                <a:gdLst>
                  <a:gd name="connsiteX0" fmla="*/ 286970 w 318261"/>
                  <a:gd name="connsiteY0" fmla="*/ 319178 h 319178"/>
                  <a:gd name="connsiteX1" fmla="*/ 255908 w 318261"/>
                  <a:gd name="connsiteY1" fmla="*/ 288116 h 319178"/>
                  <a:gd name="connsiteX2" fmla="*/ 256137 w 318261"/>
                  <a:gd name="connsiteY2" fmla="*/ 159131 h 319178"/>
                  <a:gd name="connsiteX3" fmla="*/ 159131 w 318261"/>
                  <a:gd name="connsiteY3" fmla="*/ 62124 h 319178"/>
                  <a:gd name="connsiteX4" fmla="*/ 62124 w 318261"/>
                  <a:gd name="connsiteY4" fmla="*/ 159131 h 319178"/>
                  <a:gd name="connsiteX5" fmla="*/ 31062 w 318261"/>
                  <a:gd name="connsiteY5" fmla="*/ 190192 h 319178"/>
                  <a:gd name="connsiteX6" fmla="*/ 0 w 318261"/>
                  <a:gd name="connsiteY6" fmla="*/ 159131 h 319178"/>
                  <a:gd name="connsiteX7" fmla="*/ 159131 w 318261"/>
                  <a:gd name="connsiteY7" fmla="*/ 0 h 319178"/>
                  <a:gd name="connsiteX8" fmla="*/ 318261 w 318261"/>
                  <a:gd name="connsiteY8" fmla="*/ 159131 h 319178"/>
                  <a:gd name="connsiteX9" fmla="*/ 318261 w 318261"/>
                  <a:gd name="connsiteY9" fmla="*/ 288116 h 319178"/>
                  <a:gd name="connsiteX10" fmla="*/ 286970 w 318261"/>
                  <a:gd name="connsiteY10" fmla="*/ 319178 h 31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261" h="319178">
                    <a:moveTo>
                      <a:pt x="286970" y="319178"/>
                    </a:moveTo>
                    <a:cubicBezTo>
                      <a:pt x="269815" y="319178"/>
                      <a:pt x="255908" y="305271"/>
                      <a:pt x="255908" y="288116"/>
                    </a:cubicBezTo>
                    <a:lnTo>
                      <a:pt x="256137" y="159131"/>
                    </a:lnTo>
                    <a:cubicBezTo>
                      <a:pt x="256137" y="105641"/>
                      <a:pt x="212620" y="62124"/>
                      <a:pt x="159131" y="62124"/>
                    </a:cubicBezTo>
                    <a:cubicBezTo>
                      <a:pt x="105641" y="62124"/>
                      <a:pt x="62124" y="105641"/>
                      <a:pt x="62124" y="159131"/>
                    </a:cubicBezTo>
                    <a:cubicBezTo>
                      <a:pt x="62124" y="176285"/>
                      <a:pt x="48217" y="190192"/>
                      <a:pt x="31062" y="190192"/>
                    </a:cubicBezTo>
                    <a:cubicBezTo>
                      <a:pt x="13907" y="190192"/>
                      <a:pt x="0" y="176285"/>
                      <a:pt x="0" y="159131"/>
                    </a:cubicBezTo>
                    <a:cubicBezTo>
                      <a:pt x="0" y="71408"/>
                      <a:pt x="71370" y="0"/>
                      <a:pt x="159131" y="0"/>
                    </a:cubicBezTo>
                    <a:cubicBezTo>
                      <a:pt x="246891" y="0"/>
                      <a:pt x="318261" y="71370"/>
                      <a:pt x="318261" y="159131"/>
                    </a:cubicBezTo>
                    <a:lnTo>
                      <a:pt x="318261" y="288116"/>
                    </a:lnTo>
                    <a:cubicBezTo>
                      <a:pt x="318261" y="305271"/>
                      <a:pt x="304125" y="319178"/>
                      <a:pt x="286970" y="319178"/>
                    </a:cubicBezTo>
                  </a:path>
                </a:pathLst>
              </a:custGeom>
              <a:solidFill>
                <a:srgbClr val="FFFFFF"/>
              </a:solidFill>
              <a:ln w="3818"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B24D62DB-F9FB-8BE4-BC77-6B4193C41D64}"/>
                  </a:ext>
                </a:extLst>
              </p:cNvPr>
              <p:cNvSpPr/>
              <p:nvPr/>
            </p:nvSpPr>
            <p:spPr>
              <a:xfrm>
                <a:off x="9683071" y="551785"/>
                <a:ext cx="72363" cy="72363"/>
              </a:xfrm>
              <a:custGeom>
                <a:avLst/>
                <a:gdLst>
                  <a:gd name="connsiteX0" fmla="*/ 72363 w 72363"/>
                  <a:gd name="connsiteY0" fmla="*/ 36182 h 72363"/>
                  <a:gd name="connsiteX1" fmla="*/ 36182 w 72363"/>
                  <a:gd name="connsiteY1" fmla="*/ 72363 h 72363"/>
                  <a:gd name="connsiteX2" fmla="*/ 0 w 72363"/>
                  <a:gd name="connsiteY2" fmla="*/ 36182 h 72363"/>
                  <a:gd name="connsiteX3" fmla="*/ 36182 w 72363"/>
                  <a:gd name="connsiteY3" fmla="*/ 0 h 72363"/>
                  <a:gd name="connsiteX4" fmla="*/ 72363 w 72363"/>
                  <a:gd name="connsiteY4" fmla="*/ 36182 h 7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63" h="72363">
                    <a:moveTo>
                      <a:pt x="72363" y="36182"/>
                    </a:moveTo>
                    <a:cubicBezTo>
                      <a:pt x="72363" y="56164"/>
                      <a:pt x="56164" y="72363"/>
                      <a:pt x="36182" y="72363"/>
                    </a:cubicBezTo>
                    <a:cubicBezTo>
                      <a:pt x="16200" y="72363"/>
                      <a:pt x="0" y="56164"/>
                      <a:pt x="0" y="36182"/>
                    </a:cubicBezTo>
                    <a:cubicBezTo>
                      <a:pt x="0" y="16200"/>
                      <a:pt x="16200" y="0"/>
                      <a:pt x="36182" y="0"/>
                    </a:cubicBezTo>
                    <a:cubicBezTo>
                      <a:pt x="56164" y="0"/>
                      <a:pt x="72363" y="16200"/>
                      <a:pt x="72363" y="36182"/>
                    </a:cubicBezTo>
                  </a:path>
                </a:pathLst>
              </a:custGeom>
              <a:solidFill>
                <a:srgbClr val="0BBBEF"/>
              </a:solidFill>
              <a:ln w="3818" cap="flat">
                <a:noFill/>
                <a:prstDash val="solid"/>
                <a:miter/>
              </a:ln>
            </p:spPr>
            <p:txBody>
              <a:bodyPr rtlCol="0" anchor="ctr"/>
              <a:lstStyle/>
              <a:p>
                <a:endParaRPr lang="en-GB"/>
              </a:p>
            </p:txBody>
          </p:sp>
        </p:grpSp>
        <p:grpSp>
          <p:nvGrpSpPr>
            <p:cNvPr id="194" name="Graphic 147">
              <a:extLst>
                <a:ext uri="{FF2B5EF4-FFF2-40B4-BE49-F238E27FC236}">
                  <a16:creationId xmlns:a16="http://schemas.microsoft.com/office/drawing/2014/main" id="{B9EE8B5D-6114-5129-3D8B-DD0251685B01}"/>
                </a:ext>
              </a:extLst>
            </p:cNvPr>
            <p:cNvGrpSpPr/>
            <p:nvPr/>
          </p:nvGrpSpPr>
          <p:grpSpPr>
            <a:xfrm>
              <a:off x="10693783" y="223092"/>
              <a:ext cx="72334" cy="401132"/>
              <a:chOff x="10693783" y="223092"/>
              <a:chExt cx="72334" cy="401132"/>
            </a:xfrm>
          </p:grpSpPr>
          <p:sp>
            <p:nvSpPr>
              <p:cNvPr id="195" name="Freeform: Shape 194">
                <a:extLst>
                  <a:ext uri="{FF2B5EF4-FFF2-40B4-BE49-F238E27FC236}">
                    <a16:creationId xmlns:a16="http://schemas.microsoft.com/office/drawing/2014/main" id="{082E8395-7B0F-34D2-3E1A-59E5851C6879}"/>
                  </a:ext>
                </a:extLst>
              </p:cNvPr>
              <p:cNvSpPr/>
              <p:nvPr/>
            </p:nvSpPr>
            <p:spPr>
              <a:xfrm>
                <a:off x="10693783" y="223092"/>
                <a:ext cx="72334" cy="72351"/>
              </a:xfrm>
              <a:custGeom>
                <a:avLst/>
                <a:gdLst>
                  <a:gd name="connsiteX0" fmla="*/ 63084 w 72334"/>
                  <a:gd name="connsiteY0" fmla="*/ 12036 h 72351"/>
                  <a:gd name="connsiteX1" fmla="*/ 60333 w 72334"/>
                  <a:gd name="connsiteY1" fmla="*/ 63118 h 72351"/>
                  <a:gd name="connsiteX2" fmla="*/ 9251 w 72334"/>
                  <a:gd name="connsiteY2" fmla="*/ 60329 h 72351"/>
                  <a:gd name="connsiteX3" fmla="*/ 12002 w 72334"/>
                  <a:gd name="connsiteY3" fmla="*/ 9247 h 72351"/>
                  <a:gd name="connsiteX4" fmla="*/ 63084 w 72334"/>
                  <a:gd name="connsiteY4" fmla="*/ 12036 h 72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4" h="72351">
                    <a:moveTo>
                      <a:pt x="63084" y="12036"/>
                    </a:moveTo>
                    <a:cubicBezTo>
                      <a:pt x="76418" y="26898"/>
                      <a:pt x="75195" y="49784"/>
                      <a:pt x="60333" y="63118"/>
                    </a:cubicBezTo>
                    <a:cubicBezTo>
                      <a:pt x="45471" y="76452"/>
                      <a:pt x="22585" y="75191"/>
                      <a:pt x="9251" y="60329"/>
                    </a:cubicBezTo>
                    <a:cubicBezTo>
                      <a:pt x="-4083" y="45467"/>
                      <a:pt x="-2861" y="22581"/>
                      <a:pt x="12002" y="9247"/>
                    </a:cubicBezTo>
                    <a:cubicBezTo>
                      <a:pt x="26864" y="-4087"/>
                      <a:pt x="49750" y="-2865"/>
                      <a:pt x="63084" y="12036"/>
                    </a:cubicBezTo>
                  </a:path>
                </a:pathLst>
              </a:custGeom>
              <a:solidFill>
                <a:srgbClr val="A2C617"/>
              </a:solidFill>
              <a:ln w="3818"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7C4FB33A-3C6D-1CC5-DFF9-24E95D1953EC}"/>
                  </a:ext>
                </a:extLst>
              </p:cNvPr>
              <p:cNvSpPr/>
              <p:nvPr/>
            </p:nvSpPr>
            <p:spPr>
              <a:xfrm>
                <a:off x="10698870" y="351964"/>
                <a:ext cx="62123" cy="272260"/>
              </a:xfrm>
              <a:custGeom>
                <a:avLst/>
                <a:gdLst>
                  <a:gd name="connsiteX0" fmla="*/ 62124 w 62123"/>
                  <a:gd name="connsiteY0" fmla="*/ 31062 h 272260"/>
                  <a:gd name="connsiteX1" fmla="*/ 62124 w 62123"/>
                  <a:gd name="connsiteY1" fmla="*/ 241198 h 272260"/>
                  <a:gd name="connsiteX2" fmla="*/ 31062 w 62123"/>
                  <a:gd name="connsiteY2" fmla="*/ 272260 h 272260"/>
                  <a:gd name="connsiteX3" fmla="*/ 31062 w 62123"/>
                  <a:gd name="connsiteY3" fmla="*/ 272260 h 272260"/>
                  <a:gd name="connsiteX4" fmla="*/ 0 w 62123"/>
                  <a:gd name="connsiteY4" fmla="*/ 241198 h 272260"/>
                  <a:gd name="connsiteX5" fmla="*/ 0 w 62123"/>
                  <a:gd name="connsiteY5" fmla="*/ 31062 h 272260"/>
                  <a:gd name="connsiteX6" fmla="*/ 31062 w 62123"/>
                  <a:gd name="connsiteY6" fmla="*/ 0 h 272260"/>
                  <a:gd name="connsiteX7" fmla="*/ 31062 w 62123"/>
                  <a:gd name="connsiteY7" fmla="*/ 0 h 272260"/>
                  <a:gd name="connsiteX8" fmla="*/ 62124 w 62123"/>
                  <a:gd name="connsiteY8" fmla="*/ 31062 h 2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23" h="272260">
                    <a:moveTo>
                      <a:pt x="62124" y="31062"/>
                    </a:moveTo>
                    <a:lnTo>
                      <a:pt x="62124" y="241198"/>
                    </a:lnTo>
                    <a:cubicBezTo>
                      <a:pt x="62124" y="258353"/>
                      <a:pt x="48217" y="272260"/>
                      <a:pt x="31062" y="272260"/>
                    </a:cubicBezTo>
                    <a:lnTo>
                      <a:pt x="31062" y="272260"/>
                    </a:lnTo>
                    <a:cubicBezTo>
                      <a:pt x="13907" y="272260"/>
                      <a:pt x="0" y="258353"/>
                      <a:pt x="0" y="241198"/>
                    </a:cubicBezTo>
                    <a:lnTo>
                      <a:pt x="0" y="31062"/>
                    </a:lnTo>
                    <a:cubicBezTo>
                      <a:pt x="0" y="13907"/>
                      <a:pt x="13907" y="0"/>
                      <a:pt x="31062" y="0"/>
                    </a:cubicBezTo>
                    <a:lnTo>
                      <a:pt x="31062" y="0"/>
                    </a:lnTo>
                    <a:cubicBezTo>
                      <a:pt x="48255" y="0"/>
                      <a:pt x="62124" y="13907"/>
                      <a:pt x="62124" y="31062"/>
                    </a:cubicBezTo>
                    <a:close/>
                  </a:path>
                </a:pathLst>
              </a:custGeom>
              <a:solidFill>
                <a:srgbClr val="FFFFFF"/>
              </a:solidFill>
              <a:ln w="3818" cap="flat">
                <a:noFill/>
                <a:prstDash val="solid"/>
                <a:miter/>
              </a:ln>
            </p:spPr>
            <p:txBody>
              <a:bodyPr rtlCol="0" anchor="ctr"/>
              <a:lstStyle/>
              <a:p>
                <a:endParaRPr lang="en-GB"/>
              </a:p>
            </p:txBody>
          </p:sp>
        </p:grpSp>
        <p:sp>
          <p:nvSpPr>
            <p:cNvPr id="197" name="Freeform: Shape 196">
              <a:extLst>
                <a:ext uri="{FF2B5EF4-FFF2-40B4-BE49-F238E27FC236}">
                  <a16:creationId xmlns:a16="http://schemas.microsoft.com/office/drawing/2014/main" id="{DBC7C3F2-75FA-E440-52F8-ECA1DB0EAD7C}"/>
                </a:ext>
              </a:extLst>
            </p:cNvPr>
            <p:cNvSpPr/>
            <p:nvPr/>
          </p:nvSpPr>
          <p:spPr>
            <a:xfrm>
              <a:off x="10289065" y="142363"/>
              <a:ext cx="319139" cy="481861"/>
            </a:xfrm>
            <a:custGeom>
              <a:avLst/>
              <a:gdLst>
                <a:gd name="connsiteX0" fmla="*/ 288116 w 319139"/>
                <a:gd name="connsiteY0" fmla="*/ 0 h 481861"/>
                <a:gd name="connsiteX1" fmla="*/ 257054 w 319139"/>
                <a:gd name="connsiteY1" fmla="*/ 31062 h 481861"/>
                <a:gd name="connsiteX2" fmla="*/ 257054 w 319139"/>
                <a:gd name="connsiteY2" fmla="*/ 196114 h 481861"/>
                <a:gd name="connsiteX3" fmla="*/ 159589 w 319139"/>
                <a:gd name="connsiteY3" fmla="*/ 162760 h 481861"/>
                <a:gd name="connsiteX4" fmla="*/ 0 w 319139"/>
                <a:gd name="connsiteY4" fmla="*/ 322311 h 481861"/>
                <a:gd name="connsiteX5" fmla="*/ 159589 w 319139"/>
                <a:gd name="connsiteY5" fmla="*/ 481862 h 481861"/>
                <a:gd name="connsiteX6" fmla="*/ 319140 w 319139"/>
                <a:gd name="connsiteY6" fmla="*/ 322311 h 481861"/>
                <a:gd name="connsiteX7" fmla="*/ 319140 w 319139"/>
                <a:gd name="connsiteY7" fmla="*/ 31062 h 481861"/>
                <a:gd name="connsiteX8" fmla="*/ 288116 w 319139"/>
                <a:gd name="connsiteY8" fmla="*/ 0 h 481861"/>
                <a:gd name="connsiteX9" fmla="*/ 159589 w 319139"/>
                <a:gd name="connsiteY9" fmla="*/ 419776 h 481861"/>
                <a:gd name="connsiteX10" fmla="*/ 62124 w 319139"/>
                <a:gd name="connsiteY10" fmla="*/ 322311 h 481861"/>
                <a:gd name="connsiteX11" fmla="*/ 159589 w 319139"/>
                <a:gd name="connsiteY11" fmla="*/ 224846 h 481861"/>
                <a:gd name="connsiteX12" fmla="*/ 257054 w 319139"/>
                <a:gd name="connsiteY12" fmla="*/ 322311 h 481861"/>
                <a:gd name="connsiteX13" fmla="*/ 159589 w 319139"/>
                <a:gd name="connsiteY13" fmla="*/ 419776 h 48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139" h="481861">
                  <a:moveTo>
                    <a:pt x="288116" y="0"/>
                  </a:moveTo>
                  <a:cubicBezTo>
                    <a:pt x="270961" y="0"/>
                    <a:pt x="257054" y="13907"/>
                    <a:pt x="257054" y="31062"/>
                  </a:cubicBezTo>
                  <a:lnTo>
                    <a:pt x="257054" y="196114"/>
                  </a:lnTo>
                  <a:cubicBezTo>
                    <a:pt x="230080" y="175215"/>
                    <a:pt x="196267" y="162760"/>
                    <a:pt x="159589" y="162760"/>
                  </a:cubicBezTo>
                  <a:cubicBezTo>
                    <a:pt x="71599" y="162760"/>
                    <a:pt x="0" y="234321"/>
                    <a:pt x="0" y="322311"/>
                  </a:cubicBezTo>
                  <a:cubicBezTo>
                    <a:pt x="0" y="410301"/>
                    <a:pt x="71561" y="481862"/>
                    <a:pt x="159589" y="481862"/>
                  </a:cubicBezTo>
                  <a:cubicBezTo>
                    <a:pt x="247579" y="481862"/>
                    <a:pt x="319140" y="410301"/>
                    <a:pt x="319140" y="322311"/>
                  </a:cubicBezTo>
                  <a:lnTo>
                    <a:pt x="319140" y="31062"/>
                  </a:lnTo>
                  <a:cubicBezTo>
                    <a:pt x="319140" y="13907"/>
                    <a:pt x="305271" y="0"/>
                    <a:pt x="288116" y="0"/>
                  </a:cubicBezTo>
                  <a:close/>
                  <a:moveTo>
                    <a:pt x="159589" y="419776"/>
                  </a:moveTo>
                  <a:cubicBezTo>
                    <a:pt x="105832" y="419776"/>
                    <a:pt x="62124" y="376068"/>
                    <a:pt x="62124" y="322311"/>
                  </a:cubicBezTo>
                  <a:cubicBezTo>
                    <a:pt x="62124" y="268592"/>
                    <a:pt x="105832" y="224846"/>
                    <a:pt x="159589" y="224846"/>
                  </a:cubicBezTo>
                  <a:cubicBezTo>
                    <a:pt x="213307" y="224846"/>
                    <a:pt x="257054" y="268554"/>
                    <a:pt x="257054" y="322311"/>
                  </a:cubicBezTo>
                  <a:cubicBezTo>
                    <a:pt x="257016" y="376068"/>
                    <a:pt x="213307" y="419776"/>
                    <a:pt x="159589" y="419776"/>
                  </a:cubicBezTo>
                  <a:close/>
                </a:path>
              </a:pathLst>
            </a:custGeom>
            <a:solidFill>
              <a:srgbClr val="FFFFFF"/>
            </a:solidFill>
            <a:ln w="3818" cap="flat">
              <a:noFill/>
              <a:prstDash val="solid"/>
              <a:miter/>
            </a:ln>
          </p:spPr>
          <p:txBody>
            <a:bodyPr rtlCol="0" anchor="ctr"/>
            <a:lstStyle/>
            <a:p>
              <a:endParaRPr lang="en-GB"/>
            </a:p>
          </p:txBody>
        </p:sp>
      </p:grpSp>
      <p:pic>
        <p:nvPicPr>
          <p:cNvPr id="199" name="Graphic 198">
            <a:extLst>
              <a:ext uri="{FF2B5EF4-FFF2-40B4-BE49-F238E27FC236}">
                <a16:creationId xmlns:a16="http://schemas.microsoft.com/office/drawing/2014/main" id="{53E93A3F-8979-285A-4F21-36402C71C2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135" y="1979329"/>
            <a:ext cx="2611658" cy="3004608"/>
          </a:xfrm>
          <a:prstGeom prst="rect">
            <a:avLst/>
          </a:prstGeom>
        </p:spPr>
      </p:pic>
      <p:sp>
        <p:nvSpPr>
          <p:cNvPr id="201" name="TextBox 200">
            <a:extLst>
              <a:ext uri="{FF2B5EF4-FFF2-40B4-BE49-F238E27FC236}">
                <a16:creationId xmlns:a16="http://schemas.microsoft.com/office/drawing/2014/main" id="{23774307-F300-7751-78F3-7BD2A038536F}"/>
              </a:ext>
            </a:extLst>
          </p:cNvPr>
          <p:cNvSpPr txBox="1"/>
          <p:nvPr/>
        </p:nvSpPr>
        <p:spPr>
          <a:xfrm>
            <a:off x="73025" y="6393080"/>
            <a:ext cx="8449390" cy="369332"/>
          </a:xfrm>
          <a:prstGeom prst="rect">
            <a:avLst/>
          </a:prstGeom>
          <a:noFill/>
        </p:spPr>
        <p:txBody>
          <a:bodyPr wrap="square">
            <a:spAutoFit/>
          </a:bodyPr>
          <a:lstStyle/>
          <a:p>
            <a:r>
              <a:rPr lang="en-GB" dirty="0">
                <a:hlinkClick r:id="rId7"/>
              </a:rPr>
              <a:t>https://nfdi4plants.de/content/learn-more/annotated-research-context.html</a:t>
            </a:r>
            <a:r>
              <a:rPr lang="en-GB" dirty="0"/>
              <a:t> </a:t>
            </a:r>
          </a:p>
        </p:txBody>
      </p:sp>
      <p:sp>
        <p:nvSpPr>
          <p:cNvPr id="203" name="Text Placeholder 202">
            <a:extLst>
              <a:ext uri="{FF2B5EF4-FFF2-40B4-BE49-F238E27FC236}">
                <a16:creationId xmlns:a16="http://schemas.microsoft.com/office/drawing/2014/main" id="{545ECF4F-25E8-5B20-312E-A8F165B7F10B}"/>
              </a:ext>
            </a:extLst>
          </p:cNvPr>
          <p:cNvSpPr>
            <a:spLocks noGrp="1"/>
          </p:cNvSpPr>
          <p:nvPr>
            <p:ph type="body" sz="quarter" idx="22"/>
          </p:nvPr>
        </p:nvSpPr>
        <p:spPr>
          <a:xfrm>
            <a:off x="9257371" y="3390899"/>
            <a:ext cx="2423160" cy="888532"/>
          </a:xfrm>
        </p:spPr>
        <p:txBody>
          <a:bodyPr/>
          <a:lstStyle/>
          <a:p>
            <a:pPr>
              <a:lnSpc>
                <a:spcPct val="110000"/>
              </a:lnSpc>
            </a:pPr>
            <a:r>
              <a:rPr lang="en-GB" dirty="0"/>
              <a:t>Stored using </a:t>
            </a:r>
            <a:r>
              <a:rPr lang="en-GB" b="1" dirty="0">
                <a:solidFill>
                  <a:schemeClr val="accent5"/>
                </a:solidFill>
              </a:rPr>
              <a:t>Git LFS </a:t>
            </a:r>
            <a:r>
              <a:rPr lang="en-GB" dirty="0"/>
              <a:t>to support large data</a:t>
            </a:r>
          </a:p>
        </p:txBody>
      </p:sp>
      <p:sp>
        <p:nvSpPr>
          <p:cNvPr id="509" name="TextBox 508">
            <a:extLst>
              <a:ext uri="{FF2B5EF4-FFF2-40B4-BE49-F238E27FC236}">
                <a16:creationId xmlns:a16="http://schemas.microsoft.com/office/drawing/2014/main" id="{AD7C50CB-6BED-C37D-B4F0-F080A46A81FA}"/>
              </a:ext>
            </a:extLst>
          </p:cNvPr>
          <p:cNvSpPr txBox="1"/>
          <p:nvPr/>
        </p:nvSpPr>
        <p:spPr>
          <a:xfrm>
            <a:off x="5118621" y="8201180"/>
            <a:ext cx="787966" cy="1549937"/>
          </a:xfrm>
          <a:prstGeom prst="rect">
            <a:avLst/>
          </a:prstGeom>
          <a:noFill/>
        </p:spPr>
        <p:txBody>
          <a:bodyPr wrap="none" rtlCol="0">
            <a:spAutoFit/>
          </a:bodyPr>
          <a:lstStyle/>
          <a:p>
            <a:pPr algn="l"/>
            <a:r>
              <a:rPr lang="en-GB" sz="15300" b="1" spc="0" baseline="0">
                <a:ln/>
                <a:solidFill>
                  <a:srgbClr val="0BB5DD"/>
                </a:solidFill>
                <a:latin typeface="Calibri"/>
                <a:ea typeface="Calibri"/>
                <a:cs typeface="Calibri"/>
                <a:sym typeface="Calibri"/>
                <a:rtl val="0"/>
              </a:rPr>
              <a:t>=</a:t>
            </a:r>
          </a:p>
        </p:txBody>
      </p:sp>
      <p:grpSp>
        <p:nvGrpSpPr>
          <p:cNvPr id="538" name="Group 537">
            <a:extLst>
              <a:ext uri="{FF2B5EF4-FFF2-40B4-BE49-F238E27FC236}">
                <a16:creationId xmlns:a16="http://schemas.microsoft.com/office/drawing/2014/main" id="{182704E4-64E4-2180-5353-79884CB96770}"/>
              </a:ext>
            </a:extLst>
          </p:cNvPr>
          <p:cNvGrpSpPr/>
          <p:nvPr/>
        </p:nvGrpSpPr>
        <p:grpSpPr>
          <a:xfrm>
            <a:off x="3086235" y="2657539"/>
            <a:ext cx="2646621" cy="3635407"/>
            <a:chOff x="6435082" y="7307715"/>
            <a:chExt cx="2646621" cy="3635407"/>
          </a:xfrm>
        </p:grpSpPr>
        <p:sp>
          <p:nvSpPr>
            <p:cNvPr id="373" name="Freeform: Shape 372">
              <a:extLst>
                <a:ext uri="{FF2B5EF4-FFF2-40B4-BE49-F238E27FC236}">
                  <a16:creationId xmlns:a16="http://schemas.microsoft.com/office/drawing/2014/main" id="{9C3C9DAF-7F6B-3FBC-FF40-2D5C3A4A4D00}"/>
                </a:ext>
              </a:extLst>
            </p:cNvPr>
            <p:cNvSpPr/>
            <p:nvPr/>
          </p:nvSpPr>
          <p:spPr>
            <a:xfrm>
              <a:off x="6619540" y="7645367"/>
              <a:ext cx="392776" cy="259331"/>
            </a:xfrm>
            <a:custGeom>
              <a:avLst/>
              <a:gdLst>
                <a:gd name="connsiteX0" fmla="*/ 371716 w 392776"/>
                <a:gd name="connsiteY0" fmla="*/ 259321 h 259331"/>
                <a:gd name="connsiteX1" fmla="*/ 21402 w 392776"/>
                <a:gd name="connsiteY1" fmla="*/ 259321 h 259331"/>
                <a:gd name="connsiteX2" fmla="*/ 170 w 392776"/>
                <a:gd name="connsiteY2" fmla="*/ 240798 h 259331"/>
                <a:gd name="connsiteX3" fmla="*/ 170 w 392776"/>
                <a:gd name="connsiteY3" fmla="*/ 18513 h 259331"/>
                <a:gd name="connsiteX4" fmla="*/ 21402 w 392776"/>
                <a:gd name="connsiteY4" fmla="*/ -11 h 259331"/>
                <a:gd name="connsiteX5" fmla="*/ 121188 w 392776"/>
                <a:gd name="connsiteY5" fmla="*/ -11 h 259331"/>
                <a:gd name="connsiteX6" fmla="*/ 132865 w 392776"/>
                <a:gd name="connsiteY6" fmla="*/ 3231 h 259331"/>
                <a:gd name="connsiteX7" fmla="*/ 191250 w 392776"/>
                <a:gd name="connsiteY7" fmla="*/ 37037 h 259331"/>
                <a:gd name="connsiteX8" fmla="*/ 371716 w 392776"/>
                <a:gd name="connsiteY8" fmla="*/ 37037 h 259331"/>
                <a:gd name="connsiteX9" fmla="*/ 392947 w 392776"/>
                <a:gd name="connsiteY9" fmla="*/ 55561 h 259331"/>
                <a:gd name="connsiteX10" fmla="*/ 392947 w 392776"/>
                <a:gd name="connsiteY10" fmla="*/ 240798 h 259331"/>
                <a:gd name="connsiteX11" fmla="*/ 371716 w 392776"/>
                <a:gd name="connsiteY11" fmla="*/ 259321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6" h="259331">
                  <a:moveTo>
                    <a:pt x="371716" y="259321"/>
                  </a:moveTo>
                  <a:lnTo>
                    <a:pt x="21402" y="259321"/>
                  </a:lnTo>
                  <a:cubicBezTo>
                    <a:pt x="9724" y="259321"/>
                    <a:pt x="170" y="250985"/>
                    <a:pt x="170" y="240798"/>
                  </a:cubicBezTo>
                  <a:lnTo>
                    <a:pt x="170" y="18513"/>
                  </a:lnTo>
                  <a:cubicBezTo>
                    <a:pt x="170" y="8325"/>
                    <a:pt x="9724" y="-11"/>
                    <a:pt x="21402" y="-11"/>
                  </a:cubicBezTo>
                  <a:lnTo>
                    <a:pt x="121188" y="-11"/>
                  </a:lnTo>
                  <a:cubicBezTo>
                    <a:pt x="125434" y="-11"/>
                    <a:pt x="129681" y="916"/>
                    <a:pt x="132865" y="3231"/>
                  </a:cubicBezTo>
                  <a:lnTo>
                    <a:pt x="191250" y="37037"/>
                  </a:lnTo>
                  <a:lnTo>
                    <a:pt x="371716" y="37037"/>
                  </a:lnTo>
                  <a:cubicBezTo>
                    <a:pt x="383393" y="37037"/>
                    <a:pt x="392947" y="45373"/>
                    <a:pt x="392947" y="55561"/>
                  </a:cubicBezTo>
                  <a:lnTo>
                    <a:pt x="392947" y="240798"/>
                  </a:lnTo>
                  <a:cubicBezTo>
                    <a:pt x="392947" y="250985"/>
                    <a:pt x="383393" y="259321"/>
                    <a:pt x="371716" y="259321"/>
                  </a:cubicBezTo>
                  <a:close/>
                </a:path>
              </a:pathLst>
            </a:custGeom>
            <a:solidFill>
              <a:srgbClr val="FFFFFF"/>
            </a:solidFill>
            <a:ln w="8358" cap="flat">
              <a:noFill/>
              <a:prstDash val="solid"/>
              <a:miter/>
            </a:ln>
          </p:spPr>
          <p:txBody>
            <a:bodyPr rtlCol="0" anchor="ctr"/>
            <a:lstStyle/>
            <a:p>
              <a:endParaRPr lang="en-GB" sz="1100"/>
            </a:p>
          </p:txBody>
        </p:sp>
        <p:sp>
          <p:nvSpPr>
            <p:cNvPr id="374" name="Freeform: Shape 373">
              <a:extLst>
                <a:ext uri="{FF2B5EF4-FFF2-40B4-BE49-F238E27FC236}">
                  <a16:creationId xmlns:a16="http://schemas.microsoft.com/office/drawing/2014/main" id="{1DA515EF-1496-AF6A-1A08-ADC6ACBC3E75}"/>
                </a:ext>
              </a:extLst>
            </p:cNvPr>
            <p:cNvSpPr/>
            <p:nvPr/>
          </p:nvSpPr>
          <p:spPr>
            <a:xfrm>
              <a:off x="6619540" y="8425312"/>
              <a:ext cx="392776" cy="259331"/>
            </a:xfrm>
            <a:custGeom>
              <a:avLst/>
              <a:gdLst>
                <a:gd name="connsiteX0" fmla="*/ 371716 w 392776"/>
                <a:gd name="connsiteY0" fmla="*/ 259347 h 259331"/>
                <a:gd name="connsiteX1" fmla="*/ 21402 w 392776"/>
                <a:gd name="connsiteY1" fmla="*/ 259347 h 259331"/>
                <a:gd name="connsiteX2" fmla="*/ 170 w 392776"/>
                <a:gd name="connsiteY2" fmla="*/ 240823 h 259331"/>
                <a:gd name="connsiteX3" fmla="*/ 170 w 392776"/>
                <a:gd name="connsiteY3" fmla="*/ 18538 h 259331"/>
                <a:gd name="connsiteX4" fmla="*/ 21402 w 392776"/>
                <a:gd name="connsiteY4" fmla="*/ 15 h 259331"/>
                <a:gd name="connsiteX5" fmla="*/ 121188 w 392776"/>
                <a:gd name="connsiteY5" fmla="*/ 15 h 259331"/>
                <a:gd name="connsiteX6" fmla="*/ 132865 w 392776"/>
                <a:gd name="connsiteY6" fmla="*/ 3256 h 259331"/>
                <a:gd name="connsiteX7" fmla="*/ 191250 w 392776"/>
                <a:gd name="connsiteY7" fmla="*/ 37062 h 259331"/>
                <a:gd name="connsiteX8" fmla="*/ 371716 w 392776"/>
                <a:gd name="connsiteY8" fmla="*/ 37062 h 259331"/>
                <a:gd name="connsiteX9" fmla="*/ 392947 w 392776"/>
                <a:gd name="connsiteY9" fmla="*/ 55586 h 259331"/>
                <a:gd name="connsiteX10" fmla="*/ 392947 w 392776"/>
                <a:gd name="connsiteY10" fmla="*/ 240823 h 259331"/>
                <a:gd name="connsiteX11" fmla="*/ 371716 w 392776"/>
                <a:gd name="connsiteY11" fmla="*/ 259347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6" h="259331">
                  <a:moveTo>
                    <a:pt x="371716" y="259347"/>
                  </a:moveTo>
                  <a:lnTo>
                    <a:pt x="21402" y="259347"/>
                  </a:lnTo>
                  <a:cubicBezTo>
                    <a:pt x="9724" y="259347"/>
                    <a:pt x="170" y="251011"/>
                    <a:pt x="170" y="240823"/>
                  </a:cubicBezTo>
                  <a:lnTo>
                    <a:pt x="170" y="18538"/>
                  </a:lnTo>
                  <a:cubicBezTo>
                    <a:pt x="170" y="8350"/>
                    <a:pt x="9724" y="15"/>
                    <a:pt x="21402" y="15"/>
                  </a:cubicBezTo>
                  <a:lnTo>
                    <a:pt x="121188" y="15"/>
                  </a:lnTo>
                  <a:cubicBezTo>
                    <a:pt x="125434" y="15"/>
                    <a:pt x="129681" y="941"/>
                    <a:pt x="132865" y="3256"/>
                  </a:cubicBezTo>
                  <a:lnTo>
                    <a:pt x="191250" y="37062"/>
                  </a:lnTo>
                  <a:lnTo>
                    <a:pt x="371716" y="37062"/>
                  </a:lnTo>
                  <a:cubicBezTo>
                    <a:pt x="383393" y="37062"/>
                    <a:pt x="392947" y="45398"/>
                    <a:pt x="392947" y="55586"/>
                  </a:cubicBezTo>
                  <a:lnTo>
                    <a:pt x="392947" y="240823"/>
                  </a:lnTo>
                  <a:cubicBezTo>
                    <a:pt x="392947" y="251011"/>
                    <a:pt x="383393" y="259347"/>
                    <a:pt x="371716" y="259347"/>
                  </a:cubicBezTo>
                  <a:close/>
                </a:path>
              </a:pathLst>
            </a:custGeom>
            <a:solidFill>
              <a:srgbClr val="FFFFFF"/>
            </a:solidFill>
            <a:ln w="8358" cap="flat">
              <a:noFill/>
              <a:prstDash val="solid"/>
              <a:miter/>
            </a:ln>
          </p:spPr>
          <p:txBody>
            <a:bodyPr rtlCol="0" anchor="ctr"/>
            <a:lstStyle/>
            <a:p>
              <a:endParaRPr lang="en-GB" sz="1100"/>
            </a:p>
          </p:txBody>
        </p:sp>
        <p:sp>
          <p:nvSpPr>
            <p:cNvPr id="375" name="Freeform: Shape 374">
              <a:extLst>
                <a:ext uri="{FF2B5EF4-FFF2-40B4-BE49-F238E27FC236}">
                  <a16:creationId xmlns:a16="http://schemas.microsoft.com/office/drawing/2014/main" id="{F7654B6D-5796-EA0B-67FF-D2C8D5FA2582}"/>
                </a:ext>
              </a:extLst>
            </p:cNvPr>
            <p:cNvSpPr/>
            <p:nvPr/>
          </p:nvSpPr>
          <p:spPr>
            <a:xfrm>
              <a:off x="6619540" y="9110040"/>
              <a:ext cx="392775" cy="254781"/>
            </a:xfrm>
            <a:custGeom>
              <a:avLst/>
              <a:gdLst>
                <a:gd name="connsiteX0" fmla="*/ 371716 w 392775"/>
                <a:gd name="connsiteY0" fmla="*/ 254819 h 254781"/>
                <a:gd name="connsiteX1" fmla="*/ 21402 w 392775"/>
                <a:gd name="connsiteY1" fmla="*/ 254819 h 254781"/>
                <a:gd name="connsiteX2" fmla="*/ 171 w 392775"/>
                <a:gd name="connsiteY2" fmla="*/ 236621 h 254781"/>
                <a:gd name="connsiteX3" fmla="*/ 171 w 392775"/>
                <a:gd name="connsiteY3" fmla="*/ 18236 h 254781"/>
                <a:gd name="connsiteX4" fmla="*/ 21402 w 392775"/>
                <a:gd name="connsiteY4" fmla="*/ 37 h 254781"/>
                <a:gd name="connsiteX5" fmla="*/ 121189 w 392775"/>
                <a:gd name="connsiteY5" fmla="*/ 37 h 254781"/>
                <a:gd name="connsiteX6" fmla="*/ 132866 w 392775"/>
                <a:gd name="connsiteY6" fmla="*/ 3222 h 254781"/>
                <a:gd name="connsiteX7" fmla="*/ 191251 w 392775"/>
                <a:gd name="connsiteY7" fmla="*/ 36434 h 254781"/>
                <a:gd name="connsiteX8" fmla="*/ 371716 w 392775"/>
                <a:gd name="connsiteY8" fmla="*/ 36434 h 254781"/>
                <a:gd name="connsiteX9" fmla="*/ 392947 w 392775"/>
                <a:gd name="connsiteY9" fmla="*/ 54634 h 254781"/>
                <a:gd name="connsiteX10" fmla="*/ 392947 w 392775"/>
                <a:gd name="connsiteY10" fmla="*/ 236621 h 254781"/>
                <a:gd name="connsiteX11" fmla="*/ 371716 w 392775"/>
                <a:gd name="connsiteY11" fmla="*/ 254819 h 2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5" h="254781">
                  <a:moveTo>
                    <a:pt x="371716" y="254819"/>
                  </a:moveTo>
                  <a:lnTo>
                    <a:pt x="21402" y="254819"/>
                  </a:lnTo>
                  <a:cubicBezTo>
                    <a:pt x="9725" y="254819"/>
                    <a:pt x="171" y="246630"/>
                    <a:pt x="171" y="236621"/>
                  </a:cubicBezTo>
                  <a:lnTo>
                    <a:pt x="171" y="18236"/>
                  </a:lnTo>
                  <a:cubicBezTo>
                    <a:pt x="171" y="8227"/>
                    <a:pt x="9725" y="37"/>
                    <a:pt x="21402" y="37"/>
                  </a:cubicBezTo>
                  <a:lnTo>
                    <a:pt x="121189" y="37"/>
                  </a:lnTo>
                  <a:cubicBezTo>
                    <a:pt x="125434" y="37"/>
                    <a:pt x="129681" y="947"/>
                    <a:pt x="132866" y="3222"/>
                  </a:cubicBezTo>
                  <a:lnTo>
                    <a:pt x="191251" y="36434"/>
                  </a:lnTo>
                  <a:lnTo>
                    <a:pt x="371716" y="36434"/>
                  </a:lnTo>
                  <a:cubicBezTo>
                    <a:pt x="383393" y="36434"/>
                    <a:pt x="392947" y="44624"/>
                    <a:pt x="392947" y="54634"/>
                  </a:cubicBezTo>
                  <a:lnTo>
                    <a:pt x="392947" y="236621"/>
                  </a:lnTo>
                  <a:cubicBezTo>
                    <a:pt x="392947" y="246630"/>
                    <a:pt x="383393" y="254819"/>
                    <a:pt x="371716" y="254819"/>
                  </a:cubicBezTo>
                  <a:close/>
                </a:path>
              </a:pathLst>
            </a:custGeom>
            <a:solidFill>
              <a:srgbClr val="FFFFFF"/>
            </a:solidFill>
            <a:ln w="8438" cap="flat">
              <a:noFill/>
              <a:prstDash val="solid"/>
              <a:miter/>
            </a:ln>
          </p:spPr>
          <p:txBody>
            <a:bodyPr rtlCol="0" anchor="ctr"/>
            <a:lstStyle/>
            <a:p>
              <a:endParaRPr lang="en-GB" sz="1100"/>
            </a:p>
          </p:txBody>
        </p:sp>
        <p:sp>
          <p:nvSpPr>
            <p:cNvPr id="376" name="Freeform: Shape 375">
              <a:extLst>
                <a:ext uri="{FF2B5EF4-FFF2-40B4-BE49-F238E27FC236}">
                  <a16:creationId xmlns:a16="http://schemas.microsoft.com/office/drawing/2014/main" id="{9B86A3AE-8537-B0F1-8391-133A036B4AE0}"/>
                </a:ext>
              </a:extLst>
            </p:cNvPr>
            <p:cNvSpPr/>
            <p:nvPr/>
          </p:nvSpPr>
          <p:spPr>
            <a:xfrm>
              <a:off x="6619540" y="9733996"/>
              <a:ext cx="392775" cy="254781"/>
            </a:xfrm>
            <a:custGeom>
              <a:avLst/>
              <a:gdLst>
                <a:gd name="connsiteX0" fmla="*/ 371716 w 392775"/>
                <a:gd name="connsiteY0" fmla="*/ 254839 h 254781"/>
                <a:gd name="connsiteX1" fmla="*/ 21402 w 392775"/>
                <a:gd name="connsiteY1" fmla="*/ 254839 h 254781"/>
                <a:gd name="connsiteX2" fmla="*/ 171 w 392775"/>
                <a:gd name="connsiteY2" fmla="*/ 236641 h 254781"/>
                <a:gd name="connsiteX3" fmla="*/ 171 w 392775"/>
                <a:gd name="connsiteY3" fmla="*/ 18256 h 254781"/>
                <a:gd name="connsiteX4" fmla="*/ 21402 w 392775"/>
                <a:gd name="connsiteY4" fmla="*/ 58 h 254781"/>
                <a:gd name="connsiteX5" fmla="*/ 121189 w 392775"/>
                <a:gd name="connsiteY5" fmla="*/ 58 h 254781"/>
                <a:gd name="connsiteX6" fmla="*/ 132866 w 392775"/>
                <a:gd name="connsiteY6" fmla="*/ 3242 h 254781"/>
                <a:gd name="connsiteX7" fmla="*/ 191251 w 392775"/>
                <a:gd name="connsiteY7" fmla="*/ 36455 h 254781"/>
                <a:gd name="connsiteX8" fmla="*/ 371716 w 392775"/>
                <a:gd name="connsiteY8" fmla="*/ 36455 h 254781"/>
                <a:gd name="connsiteX9" fmla="*/ 392947 w 392775"/>
                <a:gd name="connsiteY9" fmla="*/ 54654 h 254781"/>
                <a:gd name="connsiteX10" fmla="*/ 392947 w 392775"/>
                <a:gd name="connsiteY10" fmla="*/ 236641 h 254781"/>
                <a:gd name="connsiteX11" fmla="*/ 371716 w 392775"/>
                <a:gd name="connsiteY11" fmla="*/ 254839 h 2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5" h="254781">
                  <a:moveTo>
                    <a:pt x="371716" y="254839"/>
                  </a:moveTo>
                  <a:lnTo>
                    <a:pt x="21402" y="254839"/>
                  </a:lnTo>
                  <a:cubicBezTo>
                    <a:pt x="9725" y="254839"/>
                    <a:pt x="171" y="246650"/>
                    <a:pt x="171" y="236641"/>
                  </a:cubicBezTo>
                  <a:lnTo>
                    <a:pt x="171" y="18256"/>
                  </a:lnTo>
                  <a:cubicBezTo>
                    <a:pt x="171" y="8247"/>
                    <a:pt x="9725" y="58"/>
                    <a:pt x="21402" y="58"/>
                  </a:cubicBezTo>
                  <a:lnTo>
                    <a:pt x="121189" y="58"/>
                  </a:lnTo>
                  <a:cubicBezTo>
                    <a:pt x="125434" y="58"/>
                    <a:pt x="129681" y="967"/>
                    <a:pt x="132866" y="3242"/>
                  </a:cubicBezTo>
                  <a:lnTo>
                    <a:pt x="191251" y="36455"/>
                  </a:lnTo>
                  <a:lnTo>
                    <a:pt x="371716" y="36455"/>
                  </a:lnTo>
                  <a:cubicBezTo>
                    <a:pt x="383393" y="36455"/>
                    <a:pt x="392947" y="44644"/>
                    <a:pt x="392947" y="54654"/>
                  </a:cubicBezTo>
                  <a:lnTo>
                    <a:pt x="392947" y="236641"/>
                  </a:lnTo>
                  <a:cubicBezTo>
                    <a:pt x="392947" y="246650"/>
                    <a:pt x="383393" y="254839"/>
                    <a:pt x="371716" y="254839"/>
                  </a:cubicBezTo>
                  <a:close/>
                </a:path>
              </a:pathLst>
            </a:custGeom>
            <a:solidFill>
              <a:srgbClr val="FFFFFF"/>
            </a:solidFill>
            <a:ln w="8438" cap="flat">
              <a:noFill/>
              <a:prstDash val="solid"/>
              <a:miter/>
            </a:ln>
          </p:spPr>
          <p:txBody>
            <a:bodyPr rtlCol="0" anchor="ctr"/>
            <a:lstStyle/>
            <a:p>
              <a:endParaRPr lang="en-GB" sz="1100"/>
            </a:p>
          </p:txBody>
        </p:sp>
        <p:sp>
          <p:nvSpPr>
            <p:cNvPr id="377" name="Freeform: Shape 376">
              <a:extLst>
                <a:ext uri="{FF2B5EF4-FFF2-40B4-BE49-F238E27FC236}">
                  <a16:creationId xmlns:a16="http://schemas.microsoft.com/office/drawing/2014/main" id="{C758D780-9FF7-9582-3710-AF2388149346}"/>
                </a:ext>
              </a:extLst>
            </p:cNvPr>
            <p:cNvSpPr/>
            <p:nvPr/>
          </p:nvSpPr>
          <p:spPr>
            <a:xfrm>
              <a:off x="7429556" y="9124988"/>
              <a:ext cx="325266" cy="209285"/>
            </a:xfrm>
            <a:custGeom>
              <a:avLst/>
              <a:gdLst>
                <a:gd name="connsiteX0" fmla="*/ 307885 w 325266"/>
                <a:gd name="connsiteY0" fmla="*/ 209328 h 209285"/>
                <a:gd name="connsiteX1" fmla="*/ 17783 w 325266"/>
                <a:gd name="connsiteY1" fmla="*/ 209328 h 209285"/>
                <a:gd name="connsiteX2" fmla="*/ 201 w 325266"/>
                <a:gd name="connsiteY2" fmla="*/ 194379 h 209285"/>
                <a:gd name="connsiteX3" fmla="*/ 201 w 325266"/>
                <a:gd name="connsiteY3" fmla="*/ 14991 h 209285"/>
                <a:gd name="connsiteX4" fmla="*/ 17783 w 325266"/>
                <a:gd name="connsiteY4" fmla="*/ 42 h 209285"/>
                <a:gd name="connsiteX5" fmla="*/ 100418 w 325266"/>
                <a:gd name="connsiteY5" fmla="*/ 42 h 209285"/>
                <a:gd name="connsiteX6" fmla="*/ 110088 w 325266"/>
                <a:gd name="connsiteY6" fmla="*/ 2658 h 209285"/>
                <a:gd name="connsiteX7" fmla="*/ 158438 w 325266"/>
                <a:gd name="connsiteY7" fmla="*/ 29940 h 209285"/>
                <a:gd name="connsiteX8" fmla="*/ 307885 w 325266"/>
                <a:gd name="connsiteY8" fmla="*/ 29940 h 209285"/>
                <a:gd name="connsiteX9" fmla="*/ 325467 w 325266"/>
                <a:gd name="connsiteY9" fmla="*/ 44889 h 209285"/>
                <a:gd name="connsiteX10" fmla="*/ 325467 w 325266"/>
                <a:gd name="connsiteY10" fmla="*/ 194379 h 209285"/>
                <a:gd name="connsiteX11" fmla="*/ 307885 w 325266"/>
                <a:gd name="connsiteY11" fmla="*/ 209328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5" y="209328"/>
                  </a:moveTo>
                  <a:lnTo>
                    <a:pt x="17783" y="209328"/>
                  </a:lnTo>
                  <a:cubicBezTo>
                    <a:pt x="8113" y="209328"/>
                    <a:pt x="201" y="202601"/>
                    <a:pt x="201" y="194379"/>
                  </a:cubicBezTo>
                  <a:lnTo>
                    <a:pt x="201" y="14991"/>
                  </a:lnTo>
                  <a:cubicBezTo>
                    <a:pt x="201" y="6769"/>
                    <a:pt x="8113" y="42"/>
                    <a:pt x="17783" y="42"/>
                  </a:cubicBezTo>
                  <a:lnTo>
                    <a:pt x="100418" y="42"/>
                  </a:lnTo>
                  <a:cubicBezTo>
                    <a:pt x="103935" y="42"/>
                    <a:pt x="107451" y="790"/>
                    <a:pt x="110088" y="2658"/>
                  </a:cubicBezTo>
                  <a:lnTo>
                    <a:pt x="158438" y="29940"/>
                  </a:lnTo>
                  <a:lnTo>
                    <a:pt x="307885" y="29940"/>
                  </a:lnTo>
                  <a:cubicBezTo>
                    <a:pt x="317555" y="29940"/>
                    <a:pt x="325467" y="36667"/>
                    <a:pt x="325467" y="44889"/>
                  </a:cubicBezTo>
                  <a:lnTo>
                    <a:pt x="325467" y="194379"/>
                  </a:lnTo>
                  <a:cubicBezTo>
                    <a:pt x="325467" y="202601"/>
                    <a:pt x="317555" y="209328"/>
                    <a:pt x="307885" y="209328"/>
                  </a:cubicBezTo>
                  <a:close/>
                </a:path>
              </a:pathLst>
            </a:custGeom>
            <a:solidFill>
              <a:srgbClr val="FFFFFF"/>
            </a:solidFill>
            <a:ln w="8475" cap="flat">
              <a:noFill/>
              <a:prstDash val="solid"/>
              <a:miter/>
            </a:ln>
          </p:spPr>
          <p:txBody>
            <a:bodyPr rtlCol="0" anchor="ctr"/>
            <a:lstStyle/>
            <a:p>
              <a:endParaRPr lang="en-GB" sz="1100"/>
            </a:p>
          </p:txBody>
        </p:sp>
        <p:sp>
          <p:nvSpPr>
            <p:cNvPr id="378" name="Freeform: Shape 377">
              <a:extLst>
                <a:ext uri="{FF2B5EF4-FFF2-40B4-BE49-F238E27FC236}">
                  <a16:creationId xmlns:a16="http://schemas.microsoft.com/office/drawing/2014/main" id="{E5A391A3-BF9A-251D-C2F0-D346FE195B93}"/>
                </a:ext>
              </a:extLst>
            </p:cNvPr>
            <p:cNvSpPr/>
            <p:nvPr/>
          </p:nvSpPr>
          <p:spPr>
            <a:xfrm>
              <a:off x="7429556" y="9780142"/>
              <a:ext cx="325266" cy="209285"/>
            </a:xfrm>
            <a:custGeom>
              <a:avLst/>
              <a:gdLst>
                <a:gd name="connsiteX0" fmla="*/ 307885 w 325266"/>
                <a:gd name="connsiteY0" fmla="*/ 209349 h 209285"/>
                <a:gd name="connsiteX1" fmla="*/ 17783 w 325266"/>
                <a:gd name="connsiteY1" fmla="*/ 209349 h 209285"/>
                <a:gd name="connsiteX2" fmla="*/ 201 w 325266"/>
                <a:gd name="connsiteY2" fmla="*/ 194400 h 209285"/>
                <a:gd name="connsiteX3" fmla="*/ 201 w 325266"/>
                <a:gd name="connsiteY3" fmla="*/ 15012 h 209285"/>
                <a:gd name="connsiteX4" fmla="*/ 17783 w 325266"/>
                <a:gd name="connsiteY4" fmla="*/ 63 h 209285"/>
                <a:gd name="connsiteX5" fmla="*/ 100418 w 325266"/>
                <a:gd name="connsiteY5" fmla="*/ 63 h 209285"/>
                <a:gd name="connsiteX6" fmla="*/ 110088 w 325266"/>
                <a:gd name="connsiteY6" fmla="*/ 2679 h 209285"/>
                <a:gd name="connsiteX7" fmla="*/ 158438 w 325266"/>
                <a:gd name="connsiteY7" fmla="*/ 29962 h 209285"/>
                <a:gd name="connsiteX8" fmla="*/ 307885 w 325266"/>
                <a:gd name="connsiteY8" fmla="*/ 29962 h 209285"/>
                <a:gd name="connsiteX9" fmla="*/ 325467 w 325266"/>
                <a:gd name="connsiteY9" fmla="*/ 44910 h 209285"/>
                <a:gd name="connsiteX10" fmla="*/ 325467 w 325266"/>
                <a:gd name="connsiteY10" fmla="*/ 194400 h 209285"/>
                <a:gd name="connsiteX11" fmla="*/ 307885 w 325266"/>
                <a:gd name="connsiteY11" fmla="*/ 20934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5" y="209349"/>
                  </a:moveTo>
                  <a:lnTo>
                    <a:pt x="17783" y="209349"/>
                  </a:lnTo>
                  <a:cubicBezTo>
                    <a:pt x="8113" y="209349"/>
                    <a:pt x="201" y="202622"/>
                    <a:pt x="201" y="194400"/>
                  </a:cubicBezTo>
                  <a:lnTo>
                    <a:pt x="201" y="15012"/>
                  </a:lnTo>
                  <a:cubicBezTo>
                    <a:pt x="201" y="6790"/>
                    <a:pt x="8113" y="63"/>
                    <a:pt x="17783" y="63"/>
                  </a:cubicBezTo>
                  <a:lnTo>
                    <a:pt x="100418" y="63"/>
                  </a:lnTo>
                  <a:cubicBezTo>
                    <a:pt x="103935" y="63"/>
                    <a:pt x="107451" y="811"/>
                    <a:pt x="110088" y="2679"/>
                  </a:cubicBezTo>
                  <a:lnTo>
                    <a:pt x="158438" y="29962"/>
                  </a:lnTo>
                  <a:lnTo>
                    <a:pt x="307885" y="29962"/>
                  </a:lnTo>
                  <a:cubicBezTo>
                    <a:pt x="317555" y="29962"/>
                    <a:pt x="325467" y="36689"/>
                    <a:pt x="325467" y="44910"/>
                  </a:cubicBezTo>
                  <a:lnTo>
                    <a:pt x="325467" y="194400"/>
                  </a:lnTo>
                  <a:cubicBezTo>
                    <a:pt x="325467" y="202622"/>
                    <a:pt x="317555" y="209349"/>
                    <a:pt x="307885" y="209349"/>
                  </a:cubicBezTo>
                  <a:close/>
                </a:path>
              </a:pathLst>
            </a:custGeom>
            <a:solidFill>
              <a:srgbClr val="FFFFFF"/>
            </a:solidFill>
            <a:ln w="8475" cap="flat">
              <a:noFill/>
              <a:prstDash val="solid"/>
              <a:miter/>
            </a:ln>
          </p:spPr>
          <p:txBody>
            <a:bodyPr rtlCol="0" anchor="ctr"/>
            <a:lstStyle/>
            <a:p>
              <a:endParaRPr lang="en-GB" sz="1100"/>
            </a:p>
          </p:txBody>
        </p:sp>
        <p:sp>
          <p:nvSpPr>
            <p:cNvPr id="379" name="Freeform: Shape 378">
              <a:extLst>
                <a:ext uri="{FF2B5EF4-FFF2-40B4-BE49-F238E27FC236}">
                  <a16:creationId xmlns:a16="http://schemas.microsoft.com/office/drawing/2014/main" id="{9F4EBA48-FE9A-3E00-ED9C-25C1879CD692}"/>
                </a:ext>
              </a:extLst>
            </p:cNvPr>
            <p:cNvSpPr/>
            <p:nvPr/>
          </p:nvSpPr>
          <p:spPr>
            <a:xfrm>
              <a:off x="7405671" y="8120484"/>
              <a:ext cx="325267" cy="213834"/>
            </a:xfrm>
            <a:custGeom>
              <a:avLst/>
              <a:gdLst>
                <a:gd name="connsiteX0" fmla="*/ 307884 w 325267"/>
                <a:gd name="connsiteY0" fmla="*/ 213844 h 213834"/>
                <a:gd name="connsiteX1" fmla="*/ 17782 w 325267"/>
                <a:gd name="connsiteY1" fmla="*/ 213844 h 213834"/>
                <a:gd name="connsiteX2" fmla="*/ 200 w 325267"/>
                <a:gd name="connsiteY2" fmla="*/ 198570 h 213834"/>
                <a:gd name="connsiteX3" fmla="*/ 200 w 325267"/>
                <a:gd name="connsiteY3" fmla="*/ 15283 h 213834"/>
                <a:gd name="connsiteX4" fmla="*/ 17782 w 325267"/>
                <a:gd name="connsiteY4" fmla="*/ 9 h 213834"/>
                <a:gd name="connsiteX5" fmla="*/ 100417 w 325267"/>
                <a:gd name="connsiteY5" fmla="*/ 9 h 213834"/>
                <a:gd name="connsiteX6" fmla="*/ 110087 w 325267"/>
                <a:gd name="connsiteY6" fmla="*/ 2682 h 213834"/>
                <a:gd name="connsiteX7" fmla="*/ 158438 w 325267"/>
                <a:gd name="connsiteY7" fmla="*/ 30557 h 213834"/>
                <a:gd name="connsiteX8" fmla="*/ 307884 w 325267"/>
                <a:gd name="connsiteY8" fmla="*/ 30557 h 213834"/>
                <a:gd name="connsiteX9" fmla="*/ 325467 w 325267"/>
                <a:gd name="connsiteY9" fmla="*/ 45831 h 213834"/>
                <a:gd name="connsiteX10" fmla="*/ 325467 w 325267"/>
                <a:gd name="connsiteY10" fmla="*/ 198570 h 213834"/>
                <a:gd name="connsiteX11" fmla="*/ 307884 w 325267"/>
                <a:gd name="connsiteY11" fmla="*/ 213844 h 21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7" h="213834">
                  <a:moveTo>
                    <a:pt x="307884" y="213844"/>
                  </a:moveTo>
                  <a:lnTo>
                    <a:pt x="17782" y="213844"/>
                  </a:lnTo>
                  <a:cubicBezTo>
                    <a:pt x="8112" y="213844"/>
                    <a:pt x="200" y="206971"/>
                    <a:pt x="200" y="198570"/>
                  </a:cubicBezTo>
                  <a:lnTo>
                    <a:pt x="200" y="15283"/>
                  </a:lnTo>
                  <a:cubicBezTo>
                    <a:pt x="200" y="6882"/>
                    <a:pt x="8112" y="9"/>
                    <a:pt x="17782" y="9"/>
                  </a:cubicBezTo>
                  <a:lnTo>
                    <a:pt x="100417" y="9"/>
                  </a:lnTo>
                  <a:cubicBezTo>
                    <a:pt x="103934" y="9"/>
                    <a:pt x="107450" y="773"/>
                    <a:pt x="110087" y="2682"/>
                  </a:cubicBezTo>
                  <a:lnTo>
                    <a:pt x="158438" y="30557"/>
                  </a:lnTo>
                  <a:lnTo>
                    <a:pt x="307884" y="30557"/>
                  </a:lnTo>
                  <a:cubicBezTo>
                    <a:pt x="317555" y="30557"/>
                    <a:pt x="325467" y="37430"/>
                    <a:pt x="325467" y="45831"/>
                  </a:cubicBezTo>
                  <a:lnTo>
                    <a:pt x="325467" y="198570"/>
                  </a:lnTo>
                  <a:cubicBezTo>
                    <a:pt x="325467" y="206971"/>
                    <a:pt x="317555" y="213844"/>
                    <a:pt x="307884" y="213844"/>
                  </a:cubicBezTo>
                  <a:close/>
                </a:path>
              </a:pathLst>
            </a:custGeom>
            <a:solidFill>
              <a:srgbClr val="FFFFFF"/>
            </a:solidFill>
            <a:ln w="8377" cap="flat">
              <a:noFill/>
              <a:prstDash val="solid"/>
              <a:miter/>
            </a:ln>
          </p:spPr>
          <p:txBody>
            <a:bodyPr rtlCol="0" anchor="ctr"/>
            <a:lstStyle/>
            <a:p>
              <a:endParaRPr lang="en-GB" sz="1100"/>
            </a:p>
          </p:txBody>
        </p:sp>
        <p:sp>
          <p:nvSpPr>
            <p:cNvPr id="380" name="Freeform: Shape 379">
              <a:extLst>
                <a:ext uri="{FF2B5EF4-FFF2-40B4-BE49-F238E27FC236}">
                  <a16:creationId xmlns:a16="http://schemas.microsoft.com/office/drawing/2014/main" id="{B6AA1E6B-DF3A-CD49-B547-7AB8680E424B}"/>
                </a:ext>
              </a:extLst>
            </p:cNvPr>
            <p:cNvSpPr/>
            <p:nvPr/>
          </p:nvSpPr>
          <p:spPr>
            <a:xfrm>
              <a:off x="7533057" y="7315515"/>
              <a:ext cx="325266" cy="209285"/>
            </a:xfrm>
            <a:custGeom>
              <a:avLst/>
              <a:gdLst>
                <a:gd name="connsiteX0" fmla="*/ 307888 w 325266"/>
                <a:gd name="connsiteY0" fmla="*/ 209269 h 209285"/>
                <a:gd name="connsiteX1" fmla="*/ 17786 w 325266"/>
                <a:gd name="connsiteY1" fmla="*/ 209269 h 209285"/>
                <a:gd name="connsiteX2" fmla="*/ 204 w 325266"/>
                <a:gd name="connsiteY2" fmla="*/ 194320 h 209285"/>
                <a:gd name="connsiteX3" fmla="*/ 204 w 325266"/>
                <a:gd name="connsiteY3" fmla="*/ 14932 h 209285"/>
                <a:gd name="connsiteX4" fmla="*/ 17786 w 325266"/>
                <a:gd name="connsiteY4" fmla="*/ -17 h 209285"/>
                <a:gd name="connsiteX5" fmla="*/ 100421 w 325266"/>
                <a:gd name="connsiteY5" fmla="*/ -17 h 209285"/>
                <a:gd name="connsiteX6" fmla="*/ 110092 w 325266"/>
                <a:gd name="connsiteY6" fmla="*/ 2600 h 209285"/>
                <a:gd name="connsiteX7" fmla="*/ 158442 w 325266"/>
                <a:gd name="connsiteY7" fmla="*/ 29882 h 209285"/>
                <a:gd name="connsiteX8" fmla="*/ 307888 w 325266"/>
                <a:gd name="connsiteY8" fmla="*/ 29882 h 209285"/>
                <a:gd name="connsiteX9" fmla="*/ 325471 w 325266"/>
                <a:gd name="connsiteY9" fmla="*/ 44830 h 209285"/>
                <a:gd name="connsiteX10" fmla="*/ 325471 w 325266"/>
                <a:gd name="connsiteY10" fmla="*/ 194320 h 209285"/>
                <a:gd name="connsiteX11" fmla="*/ 307888 w 325266"/>
                <a:gd name="connsiteY11" fmla="*/ 20926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8" y="209269"/>
                  </a:moveTo>
                  <a:lnTo>
                    <a:pt x="17786" y="209269"/>
                  </a:lnTo>
                  <a:cubicBezTo>
                    <a:pt x="8116" y="209269"/>
                    <a:pt x="204" y="202542"/>
                    <a:pt x="204" y="194320"/>
                  </a:cubicBezTo>
                  <a:lnTo>
                    <a:pt x="204" y="14932"/>
                  </a:lnTo>
                  <a:cubicBezTo>
                    <a:pt x="204" y="6710"/>
                    <a:pt x="8116" y="-17"/>
                    <a:pt x="17786" y="-17"/>
                  </a:cubicBezTo>
                  <a:lnTo>
                    <a:pt x="100421" y="-17"/>
                  </a:lnTo>
                  <a:cubicBezTo>
                    <a:pt x="103938" y="-17"/>
                    <a:pt x="107454" y="731"/>
                    <a:pt x="110092" y="2600"/>
                  </a:cubicBezTo>
                  <a:lnTo>
                    <a:pt x="158442" y="29882"/>
                  </a:lnTo>
                  <a:lnTo>
                    <a:pt x="307888" y="29882"/>
                  </a:lnTo>
                  <a:cubicBezTo>
                    <a:pt x="317559" y="29882"/>
                    <a:pt x="325471" y="36609"/>
                    <a:pt x="325471" y="44830"/>
                  </a:cubicBezTo>
                  <a:lnTo>
                    <a:pt x="325471" y="194320"/>
                  </a:lnTo>
                  <a:cubicBezTo>
                    <a:pt x="325471" y="202542"/>
                    <a:pt x="317559" y="209269"/>
                    <a:pt x="307888" y="209269"/>
                  </a:cubicBezTo>
                  <a:close/>
                </a:path>
              </a:pathLst>
            </a:custGeom>
            <a:solidFill>
              <a:srgbClr val="FFFFFF"/>
            </a:solidFill>
            <a:ln w="8475" cap="flat">
              <a:noFill/>
              <a:prstDash val="solid"/>
              <a:miter/>
            </a:ln>
          </p:spPr>
          <p:txBody>
            <a:bodyPr rtlCol="0" anchor="ctr"/>
            <a:lstStyle/>
            <a:p>
              <a:endParaRPr lang="en-GB" sz="1100"/>
            </a:p>
          </p:txBody>
        </p:sp>
        <p:sp>
          <p:nvSpPr>
            <p:cNvPr id="381" name="Freeform: Shape 380">
              <a:extLst>
                <a:ext uri="{FF2B5EF4-FFF2-40B4-BE49-F238E27FC236}">
                  <a16:creationId xmlns:a16="http://schemas.microsoft.com/office/drawing/2014/main" id="{99A11DEF-F604-5522-9B96-541BAFACA003}"/>
                </a:ext>
              </a:extLst>
            </p:cNvPr>
            <p:cNvSpPr/>
            <p:nvPr/>
          </p:nvSpPr>
          <p:spPr>
            <a:xfrm>
              <a:off x="8497745" y="7339563"/>
              <a:ext cx="227072" cy="145589"/>
            </a:xfrm>
            <a:custGeom>
              <a:avLst/>
              <a:gdLst>
                <a:gd name="connsiteX0" fmla="*/ 215040 w 227072"/>
                <a:gd name="connsiteY0" fmla="*/ 145580 h 145589"/>
                <a:gd name="connsiteX1" fmla="*/ 12515 w 227072"/>
                <a:gd name="connsiteY1" fmla="*/ 145580 h 145589"/>
                <a:gd name="connsiteX2" fmla="*/ 241 w 227072"/>
                <a:gd name="connsiteY2" fmla="*/ 135181 h 145589"/>
                <a:gd name="connsiteX3" fmla="*/ 241 w 227072"/>
                <a:gd name="connsiteY3" fmla="*/ 10389 h 145589"/>
                <a:gd name="connsiteX4" fmla="*/ 12515 w 227072"/>
                <a:gd name="connsiteY4" fmla="*/ -10 h 145589"/>
                <a:gd name="connsiteX5" fmla="*/ 70205 w 227072"/>
                <a:gd name="connsiteY5" fmla="*/ -10 h 145589"/>
                <a:gd name="connsiteX6" fmla="*/ 76955 w 227072"/>
                <a:gd name="connsiteY6" fmla="*/ 1810 h 145589"/>
                <a:gd name="connsiteX7" fmla="*/ 110710 w 227072"/>
                <a:gd name="connsiteY7" fmla="*/ 20789 h 145589"/>
                <a:gd name="connsiteX8" fmla="*/ 215040 w 227072"/>
                <a:gd name="connsiteY8" fmla="*/ 20789 h 145589"/>
                <a:gd name="connsiteX9" fmla="*/ 227314 w 227072"/>
                <a:gd name="connsiteY9" fmla="*/ 31188 h 145589"/>
                <a:gd name="connsiteX10" fmla="*/ 227314 w 227072"/>
                <a:gd name="connsiteY10" fmla="*/ 135181 h 145589"/>
                <a:gd name="connsiteX11" fmla="*/ 215040 w 227072"/>
                <a:gd name="connsiteY11" fmla="*/ 14558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80"/>
                  </a:moveTo>
                  <a:lnTo>
                    <a:pt x="12515" y="145580"/>
                  </a:lnTo>
                  <a:cubicBezTo>
                    <a:pt x="5765" y="145580"/>
                    <a:pt x="241" y="140900"/>
                    <a:pt x="241" y="135181"/>
                  </a:cubicBezTo>
                  <a:lnTo>
                    <a:pt x="241" y="10389"/>
                  </a:lnTo>
                  <a:cubicBezTo>
                    <a:pt x="241" y="4670"/>
                    <a:pt x="5765" y="-10"/>
                    <a:pt x="12515" y="-10"/>
                  </a:cubicBezTo>
                  <a:lnTo>
                    <a:pt x="70205" y="-10"/>
                  </a:lnTo>
                  <a:cubicBezTo>
                    <a:pt x="72659" y="-10"/>
                    <a:pt x="75114" y="510"/>
                    <a:pt x="76955" y="1810"/>
                  </a:cubicBezTo>
                  <a:lnTo>
                    <a:pt x="110710" y="20789"/>
                  </a:lnTo>
                  <a:lnTo>
                    <a:pt x="215040" y="20789"/>
                  </a:lnTo>
                  <a:cubicBezTo>
                    <a:pt x="221791" y="20789"/>
                    <a:pt x="227314" y="25468"/>
                    <a:pt x="227314" y="31188"/>
                  </a:cubicBezTo>
                  <a:lnTo>
                    <a:pt x="227314" y="135181"/>
                  </a:lnTo>
                  <a:cubicBezTo>
                    <a:pt x="227314" y="140900"/>
                    <a:pt x="221791" y="145580"/>
                    <a:pt x="215040" y="145580"/>
                  </a:cubicBezTo>
                  <a:close/>
                </a:path>
              </a:pathLst>
            </a:custGeom>
            <a:solidFill>
              <a:srgbClr val="FFFFFF"/>
            </a:solidFill>
            <a:ln w="8491" cap="flat">
              <a:noFill/>
              <a:prstDash val="solid"/>
              <a:miter/>
            </a:ln>
          </p:spPr>
          <p:txBody>
            <a:bodyPr rtlCol="0" anchor="ctr"/>
            <a:lstStyle/>
            <a:p>
              <a:endParaRPr lang="en-GB" sz="1100"/>
            </a:p>
          </p:txBody>
        </p:sp>
        <p:sp>
          <p:nvSpPr>
            <p:cNvPr id="382" name="Freeform: Shape 381">
              <a:extLst>
                <a:ext uri="{FF2B5EF4-FFF2-40B4-BE49-F238E27FC236}">
                  <a16:creationId xmlns:a16="http://schemas.microsoft.com/office/drawing/2014/main" id="{B73DC0AB-0FF8-8973-E91A-4EA84C09D0F3}"/>
                </a:ext>
              </a:extLst>
            </p:cNvPr>
            <p:cNvSpPr/>
            <p:nvPr/>
          </p:nvSpPr>
          <p:spPr>
            <a:xfrm>
              <a:off x="8497745" y="7651541"/>
              <a:ext cx="227072" cy="145589"/>
            </a:xfrm>
            <a:custGeom>
              <a:avLst/>
              <a:gdLst>
                <a:gd name="connsiteX0" fmla="*/ 215040 w 227072"/>
                <a:gd name="connsiteY0" fmla="*/ 145590 h 145589"/>
                <a:gd name="connsiteX1" fmla="*/ 12515 w 227072"/>
                <a:gd name="connsiteY1" fmla="*/ 145590 h 145589"/>
                <a:gd name="connsiteX2" fmla="*/ 241 w 227072"/>
                <a:gd name="connsiteY2" fmla="*/ 135191 h 145589"/>
                <a:gd name="connsiteX3" fmla="*/ 241 w 227072"/>
                <a:gd name="connsiteY3" fmla="*/ 10400 h 145589"/>
                <a:gd name="connsiteX4" fmla="*/ 12515 w 227072"/>
                <a:gd name="connsiteY4" fmla="*/ 0 h 145589"/>
                <a:gd name="connsiteX5" fmla="*/ 70205 w 227072"/>
                <a:gd name="connsiteY5" fmla="*/ 0 h 145589"/>
                <a:gd name="connsiteX6" fmla="*/ 76955 w 227072"/>
                <a:gd name="connsiteY6" fmla="*/ 1820 h 145589"/>
                <a:gd name="connsiteX7" fmla="*/ 110710 w 227072"/>
                <a:gd name="connsiteY7" fmla="*/ 20799 h 145589"/>
                <a:gd name="connsiteX8" fmla="*/ 215040 w 227072"/>
                <a:gd name="connsiteY8" fmla="*/ 20799 h 145589"/>
                <a:gd name="connsiteX9" fmla="*/ 227314 w 227072"/>
                <a:gd name="connsiteY9" fmla="*/ 31198 h 145589"/>
                <a:gd name="connsiteX10" fmla="*/ 227314 w 227072"/>
                <a:gd name="connsiteY10" fmla="*/ 135191 h 145589"/>
                <a:gd name="connsiteX11" fmla="*/ 215040 w 227072"/>
                <a:gd name="connsiteY11" fmla="*/ 14559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90"/>
                  </a:moveTo>
                  <a:lnTo>
                    <a:pt x="12515" y="145590"/>
                  </a:lnTo>
                  <a:cubicBezTo>
                    <a:pt x="5765" y="145590"/>
                    <a:pt x="241" y="140910"/>
                    <a:pt x="241" y="135191"/>
                  </a:cubicBezTo>
                  <a:lnTo>
                    <a:pt x="241" y="10400"/>
                  </a:lnTo>
                  <a:cubicBezTo>
                    <a:pt x="241" y="4680"/>
                    <a:pt x="5765" y="0"/>
                    <a:pt x="12515" y="0"/>
                  </a:cubicBezTo>
                  <a:lnTo>
                    <a:pt x="70205" y="0"/>
                  </a:lnTo>
                  <a:cubicBezTo>
                    <a:pt x="72659" y="0"/>
                    <a:pt x="75114" y="520"/>
                    <a:pt x="76955" y="1820"/>
                  </a:cubicBezTo>
                  <a:lnTo>
                    <a:pt x="110710" y="20799"/>
                  </a:lnTo>
                  <a:lnTo>
                    <a:pt x="215040" y="20799"/>
                  </a:lnTo>
                  <a:cubicBezTo>
                    <a:pt x="221791" y="20799"/>
                    <a:pt x="227314" y="25478"/>
                    <a:pt x="227314" y="31198"/>
                  </a:cubicBezTo>
                  <a:lnTo>
                    <a:pt x="227314" y="135191"/>
                  </a:lnTo>
                  <a:cubicBezTo>
                    <a:pt x="227314" y="140910"/>
                    <a:pt x="221791" y="145590"/>
                    <a:pt x="215040" y="145590"/>
                  </a:cubicBezTo>
                  <a:close/>
                </a:path>
              </a:pathLst>
            </a:custGeom>
            <a:solidFill>
              <a:srgbClr val="FFFFFF"/>
            </a:solidFill>
            <a:ln w="8491" cap="flat">
              <a:noFill/>
              <a:prstDash val="solid"/>
              <a:miter/>
            </a:ln>
          </p:spPr>
          <p:txBody>
            <a:bodyPr rtlCol="0" anchor="ctr"/>
            <a:lstStyle/>
            <a:p>
              <a:endParaRPr lang="en-GB" sz="1100"/>
            </a:p>
          </p:txBody>
        </p:sp>
        <p:sp>
          <p:nvSpPr>
            <p:cNvPr id="383" name="Freeform: Shape 382">
              <a:extLst>
                <a:ext uri="{FF2B5EF4-FFF2-40B4-BE49-F238E27FC236}">
                  <a16:creationId xmlns:a16="http://schemas.microsoft.com/office/drawing/2014/main" id="{636844FD-57C0-8A03-74C4-5527F4B5E5F9}"/>
                </a:ext>
              </a:extLst>
            </p:cNvPr>
            <p:cNvSpPr/>
            <p:nvPr/>
          </p:nvSpPr>
          <p:spPr>
            <a:xfrm>
              <a:off x="8202251" y="8163056"/>
              <a:ext cx="220936" cy="136490"/>
            </a:xfrm>
            <a:custGeom>
              <a:avLst/>
              <a:gdLst>
                <a:gd name="connsiteX0" fmla="*/ 209226 w 220936"/>
                <a:gd name="connsiteY0" fmla="*/ 136508 h 136490"/>
                <a:gd name="connsiteX1" fmla="*/ 12175 w 220936"/>
                <a:gd name="connsiteY1" fmla="*/ 136508 h 136490"/>
                <a:gd name="connsiteX2" fmla="*/ 233 w 220936"/>
                <a:gd name="connsiteY2" fmla="*/ 126759 h 136490"/>
                <a:gd name="connsiteX3" fmla="*/ 233 w 220936"/>
                <a:gd name="connsiteY3" fmla="*/ 9767 h 136490"/>
                <a:gd name="connsiteX4" fmla="*/ 12175 w 220936"/>
                <a:gd name="connsiteY4" fmla="*/ 18 h 136490"/>
                <a:gd name="connsiteX5" fmla="*/ 68305 w 220936"/>
                <a:gd name="connsiteY5" fmla="*/ 18 h 136490"/>
                <a:gd name="connsiteX6" fmla="*/ 74873 w 220936"/>
                <a:gd name="connsiteY6" fmla="*/ 1724 h 136490"/>
                <a:gd name="connsiteX7" fmla="*/ 107715 w 220936"/>
                <a:gd name="connsiteY7" fmla="*/ 19516 h 136490"/>
                <a:gd name="connsiteX8" fmla="*/ 209226 w 220936"/>
                <a:gd name="connsiteY8" fmla="*/ 19516 h 136490"/>
                <a:gd name="connsiteX9" fmla="*/ 221169 w 220936"/>
                <a:gd name="connsiteY9" fmla="*/ 29266 h 136490"/>
                <a:gd name="connsiteX10" fmla="*/ 221169 w 220936"/>
                <a:gd name="connsiteY10" fmla="*/ 126759 h 136490"/>
                <a:gd name="connsiteX11" fmla="*/ 209226 w 220936"/>
                <a:gd name="connsiteY11" fmla="*/ 136508 h 13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6" h="136490">
                  <a:moveTo>
                    <a:pt x="209226" y="136508"/>
                  </a:moveTo>
                  <a:lnTo>
                    <a:pt x="12175" y="136508"/>
                  </a:lnTo>
                  <a:cubicBezTo>
                    <a:pt x="5607" y="136508"/>
                    <a:pt x="233" y="132121"/>
                    <a:pt x="233" y="126759"/>
                  </a:cubicBezTo>
                  <a:lnTo>
                    <a:pt x="233" y="9767"/>
                  </a:lnTo>
                  <a:cubicBezTo>
                    <a:pt x="233" y="4405"/>
                    <a:pt x="5607" y="18"/>
                    <a:pt x="12175" y="18"/>
                  </a:cubicBezTo>
                  <a:lnTo>
                    <a:pt x="68305" y="18"/>
                  </a:lnTo>
                  <a:cubicBezTo>
                    <a:pt x="70693" y="18"/>
                    <a:pt x="73082" y="505"/>
                    <a:pt x="74873" y="1724"/>
                  </a:cubicBezTo>
                  <a:lnTo>
                    <a:pt x="107715" y="19516"/>
                  </a:lnTo>
                  <a:lnTo>
                    <a:pt x="209226" y="19516"/>
                  </a:lnTo>
                  <a:cubicBezTo>
                    <a:pt x="215794" y="19516"/>
                    <a:pt x="221169" y="23904"/>
                    <a:pt x="221169" y="29266"/>
                  </a:cubicBezTo>
                  <a:lnTo>
                    <a:pt x="221169" y="126759"/>
                  </a:lnTo>
                  <a:cubicBezTo>
                    <a:pt x="221169" y="132121"/>
                    <a:pt x="215794" y="136508"/>
                    <a:pt x="209226" y="136508"/>
                  </a:cubicBezTo>
                  <a:close/>
                </a:path>
              </a:pathLst>
            </a:custGeom>
            <a:solidFill>
              <a:srgbClr val="FFFFFF"/>
            </a:solidFill>
            <a:ln w="8665" cap="flat">
              <a:noFill/>
              <a:prstDash val="solid"/>
              <a:miter/>
            </a:ln>
          </p:spPr>
          <p:txBody>
            <a:bodyPr rtlCol="0" anchor="ctr"/>
            <a:lstStyle/>
            <a:p>
              <a:endParaRPr lang="en-GB" sz="1100"/>
            </a:p>
          </p:txBody>
        </p:sp>
        <p:sp>
          <p:nvSpPr>
            <p:cNvPr id="384" name="Freeform: Shape 383">
              <a:extLst>
                <a:ext uri="{FF2B5EF4-FFF2-40B4-BE49-F238E27FC236}">
                  <a16:creationId xmlns:a16="http://schemas.microsoft.com/office/drawing/2014/main" id="{BB951BD9-4874-E10D-EFA5-4808F44F61CE}"/>
                </a:ext>
              </a:extLst>
            </p:cNvPr>
            <p:cNvSpPr/>
            <p:nvPr/>
          </p:nvSpPr>
          <p:spPr>
            <a:xfrm>
              <a:off x="8202251" y="8451635"/>
              <a:ext cx="220936" cy="136490"/>
            </a:xfrm>
            <a:custGeom>
              <a:avLst/>
              <a:gdLst>
                <a:gd name="connsiteX0" fmla="*/ 209226 w 220936"/>
                <a:gd name="connsiteY0" fmla="*/ 136518 h 136490"/>
                <a:gd name="connsiteX1" fmla="*/ 12175 w 220936"/>
                <a:gd name="connsiteY1" fmla="*/ 136518 h 136490"/>
                <a:gd name="connsiteX2" fmla="*/ 233 w 220936"/>
                <a:gd name="connsiteY2" fmla="*/ 126768 h 136490"/>
                <a:gd name="connsiteX3" fmla="*/ 233 w 220936"/>
                <a:gd name="connsiteY3" fmla="*/ 9776 h 136490"/>
                <a:gd name="connsiteX4" fmla="*/ 12175 w 220936"/>
                <a:gd name="connsiteY4" fmla="*/ 27 h 136490"/>
                <a:gd name="connsiteX5" fmla="*/ 68305 w 220936"/>
                <a:gd name="connsiteY5" fmla="*/ 27 h 136490"/>
                <a:gd name="connsiteX6" fmla="*/ 74873 w 220936"/>
                <a:gd name="connsiteY6" fmla="*/ 1733 h 136490"/>
                <a:gd name="connsiteX7" fmla="*/ 107715 w 220936"/>
                <a:gd name="connsiteY7" fmla="*/ 19526 h 136490"/>
                <a:gd name="connsiteX8" fmla="*/ 209226 w 220936"/>
                <a:gd name="connsiteY8" fmla="*/ 19526 h 136490"/>
                <a:gd name="connsiteX9" fmla="*/ 221169 w 220936"/>
                <a:gd name="connsiteY9" fmla="*/ 29275 h 136490"/>
                <a:gd name="connsiteX10" fmla="*/ 221169 w 220936"/>
                <a:gd name="connsiteY10" fmla="*/ 126768 h 136490"/>
                <a:gd name="connsiteX11" fmla="*/ 209226 w 220936"/>
                <a:gd name="connsiteY11" fmla="*/ 136518 h 13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6" h="136490">
                  <a:moveTo>
                    <a:pt x="209226" y="136518"/>
                  </a:moveTo>
                  <a:lnTo>
                    <a:pt x="12175" y="136518"/>
                  </a:lnTo>
                  <a:cubicBezTo>
                    <a:pt x="5607" y="136518"/>
                    <a:pt x="233" y="132130"/>
                    <a:pt x="233" y="126768"/>
                  </a:cubicBezTo>
                  <a:lnTo>
                    <a:pt x="233" y="9776"/>
                  </a:lnTo>
                  <a:cubicBezTo>
                    <a:pt x="233" y="4414"/>
                    <a:pt x="5607" y="27"/>
                    <a:pt x="12175" y="27"/>
                  </a:cubicBezTo>
                  <a:lnTo>
                    <a:pt x="68305" y="27"/>
                  </a:lnTo>
                  <a:cubicBezTo>
                    <a:pt x="70693" y="27"/>
                    <a:pt x="73082" y="515"/>
                    <a:pt x="74873" y="1733"/>
                  </a:cubicBezTo>
                  <a:lnTo>
                    <a:pt x="107715" y="19526"/>
                  </a:lnTo>
                  <a:lnTo>
                    <a:pt x="209226" y="19526"/>
                  </a:lnTo>
                  <a:cubicBezTo>
                    <a:pt x="215794" y="19526"/>
                    <a:pt x="221169" y="23913"/>
                    <a:pt x="221169" y="29275"/>
                  </a:cubicBezTo>
                  <a:lnTo>
                    <a:pt x="221169" y="126768"/>
                  </a:lnTo>
                  <a:cubicBezTo>
                    <a:pt x="221169" y="132130"/>
                    <a:pt x="215794" y="136518"/>
                    <a:pt x="209226" y="136518"/>
                  </a:cubicBezTo>
                  <a:close/>
                </a:path>
              </a:pathLst>
            </a:custGeom>
            <a:solidFill>
              <a:srgbClr val="FFFFFF"/>
            </a:solidFill>
            <a:ln w="8665" cap="flat">
              <a:noFill/>
              <a:prstDash val="solid"/>
              <a:miter/>
            </a:ln>
          </p:spPr>
          <p:txBody>
            <a:bodyPr rtlCol="0" anchor="ctr"/>
            <a:lstStyle/>
            <a:p>
              <a:endParaRPr lang="en-GB" sz="1100"/>
            </a:p>
          </p:txBody>
        </p:sp>
        <p:pic>
          <p:nvPicPr>
            <p:cNvPr id="385" name="Picture 384">
              <a:extLst>
                <a:ext uri="{FF2B5EF4-FFF2-40B4-BE49-F238E27FC236}">
                  <a16:creationId xmlns:a16="http://schemas.microsoft.com/office/drawing/2014/main" id="{A16E1531-949D-8478-28E2-67DD8C3F408F}"/>
                </a:ext>
              </a:extLst>
            </p:cNvPr>
            <p:cNvPicPr>
              <a:picLocks noChangeAspect="1"/>
            </p:cNvPicPr>
            <p:nvPr/>
          </p:nvPicPr>
          <p:blipFill>
            <a:blip r:embed="rId8"/>
            <a:stretch>
              <a:fillRect/>
            </a:stretch>
          </p:blipFill>
          <p:spPr>
            <a:xfrm>
              <a:off x="8495837" y="7966119"/>
              <a:ext cx="374199" cy="218385"/>
            </a:xfrm>
            <a:custGeom>
              <a:avLst/>
              <a:gdLst>
                <a:gd name="connsiteX0" fmla="*/ 219 w 374199"/>
                <a:gd name="connsiteY0" fmla="*/ 3 h 218385"/>
                <a:gd name="connsiteX1" fmla="*/ 374418 w 374199"/>
                <a:gd name="connsiteY1" fmla="*/ 3 h 218385"/>
                <a:gd name="connsiteX2" fmla="*/ 374418 w 374199"/>
                <a:gd name="connsiteY2" fmla="*/ 218388 h 218385"/>
                <a:gd name="connsiteX3" fmla="*/ 219 w 374199"/>
                <a:gd name="connsiteY3" fmla="*/ 218388 h 218385"/>
              </a:gdLst>
              <a:ahLst/>
              <a:cxnLst>
                <a:cxn ang="0">
                  <a:pos x="connsiteX0" y="connsiteY0"/>
                </a:cxn>
                <a:cxn ang="0">
                  <a:pos x="connsiteX1" y="connsiteY1"/>
                </a:cxn>
                <a:cxn ang="0">
                  <a:pos x="connsiteX2" y="connsiteY2"/>
                </a:cxn>
                <a:cxn ang="0">
                  <a:pos x="connsiteX3" y="connsiteY3"/>
                </a:cxn>
              </a:cxnLst>
              <a:rect l="l" t="t" r="r" b="b"/>
              <a:pathLst>
                <a:path w="374199" h="218385">
                  <a:moveTo>
                    <a:pt x="219" y="3"/>
                  </a:moveTo>
                  <a:lnTo>
                    <a:pt x="374418" y="3"/>
                  </a:lnTo>
                  <a:lnTo>
                    <a:pt x="374418" y="218388"/>
                  </a:lnTo>
                  <a:lnTo>
                    <a:pt x="219" y="218388"/>
                  </a:lnTo>
                  <a:close/>
                </a:path>
              </a:pathLst>
            </a:custGeom>
          </p:spPr>
        </p:pic>
        <p:sp>
          <p:nvSpPr>
            <p:cNvPr id="386" name="TextBox 385">
              <a:extLst>
                <a:ext uri="{FF2B5EF4-FFF2-40B4-BE49-F238E27FC236}">
                  <a16:creationId xmlns:a16="http://schemas.microsoft.com/office/drawing/2014/main" id="{FC1AED01-4A0E-50B9-D9CE-EC28DE91A4F2}"/>
                </a:ext>
              </a:extLst>
            </p:cNvPr>
            <p:cNvSpPr txBox="1"/>
            <p:nvPr/>
          </p:nvSpPr>
          <p:spPr>
            <a:xfrm>
              <a:off x="6581711" y="8676947"/>
              <a:ext cx="479618"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assays</a:t>
              </a:r>
            </a:p>
          </p:txBody>
        </p:sp>
        <p:sp>
          <p:nvSpPr>
            <p:cNvPr id="387" name="Freeform: Shape 386">
              <a:extLst>
                <a:ext uri="{FF2B5EF4-FFF2-40B4-BE49-F238E27FC236}">
                  <a16:creationId xmlns:a16="http://schemas.microsoft.com/office/drawing/2014/main" id="{490F8294-4F6D-D174-B040-5EDBAE83C00B}"/>
                </a:ext>
              </a:extLst>
            </p:cNvPr>
            <p:cNvSpPr/>
            <p:nvPr/>
          </p:nvSpPr>
          <p:spPr>
            <a:xfrm>
              <a:off x="6740294" y="7720434"/>
              <a:ext cx="175154" cy="132592"/>
            </a:xfrm>
            <a:custGeom>
              <a:avLst/>
              <a:gdLst>
                <a:gd name="connsiteX0" fmla="*/ 5615 w 175154"/>
                <a:gd name="connsiteY0" fmla="*/ 113957 h 132592"/>
                <a:gd name="connsiteX1" fmla="*/ 6140 w 175154"/>
                <a:gd name="connsiteY1" fmla="*/ 58066 h 132592"/>
                <a:gd name="connsiteX2" fmla="*/ 78273 w 175154"/>
                <a:gd name="connsiteY2" fmla="*/ 18235 h 132592"/>
                <a:gd name="connsiteX3" fmla="*/ 133256 w 175154"/>
                <a:gd name="connsiteY3" fmla="*/ 11823 h 132592"/>
                <a:gd name="connsiteX4" fmla="*/ 169386 w 175154"/>
                <a:gd name="connsiteY4" fmla="*/ -188 h 132592"/>
                <a:gd name="connsiteX5" fmla="*/ 173590 w 175154"/>
                <a:gd name="connsiteY5" fmla="*/ 13001 h 132592"/>
                <a:gd name="connsiteX6" fmla="*/ 162865 w 175154"/>
                <a:gd name="connsiteY6" fmla="*/ 46297 h 132592"/>
                <a:gd name="connsiteX7" fmla="*/ 135453 w 175154"/>
                <a:gd name="connsiteY7" fmla="*/ 98203 h 132592"/>
                <a:gd name="connsiteX8" fmla="*/ 104212 w 175154"/>
                <a:gd name="connsiteY8" fmla="*/ 125274 h 132592"/>
                <a:gd name="connsiteX9" fmla="*/ 56498 w 175154"/>
                <a:gd name="connsiteY9" fmla="*/ 131818 h 132592"/>
                <a:gd name="connsiteX10" fmla="*/ 5615 w 175154"/>
                <a:gd name="connsiteY10" fmla="*/ 113957 h 1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154" h="132592">
                  <a:moveTo>
                    <a:pt x="5615" y="113957"/>
                  </a:moveTo>
                  <a:cubicBezTo>
                    <a:pt x="-2777" y="101665"/>
                    <a:pt x="-2848" y="74383"/>
                    <a:pt x="6140" y="58066"/>
                  </a:cubicBezTo>
                  <a:cubicBezTo>
                    <a:pt x="15121" y="41750"/>
                    <a:pt x="31817" y="18804"/>
                    <a:pt x="78273" y="18235"/>
                  </a:cubicBezTo>
                  <a:cubicBezTo>
                    <a:pt x="94403" y="18040"/>
                    <a:pt x="118065" y="14897"/>
                    <a:pt x="133256" y="11823"/>
                  </a:cubicBezTo>
                  <a:cubicBezTo>
                    <a:pt x="148439" y="8758"/>
                    <a:pt x="162667" y="-383"/>
                    <a:pt x="169386" y="-188"/>
                  </a:cubicBezTo>
                  <a:cubicBezTo>
                    <a:pt x="176106" y="15"/>
                    <a:pt x="174673" y="5256"/>
                    <a:pt x="173590" y="13001"/>
                  </a:cubicBezTo>
                  <a:cubicBezTo>
                    <a:pt x="172499" y="20746"/>
                    <a:pt x="167579" y="36392"/>
                    <a:pt x="162865" y="46297"/>
                  </a:cubicBezTo>
                  <a:cubicBezTo>
                    <a:pt x="158160" y="56210"/>
                    <a:pt x="145222" y="85037"/>
                    <a:pt x="135453" y="98203"/>
                  </a:cubicBezTo>
                  <a:cubicBezTo>
                    <a:pt x="125677" y="111368"/>
                    <a:pt x="117373" y="119674"/>
                    <a:pt x="104212" y="125274"/>
                  </a:cubicBezTo>
                  <a:cubicBezTo>
                    <a:pt x="91059" y="130882"/>
                    <a:pt x="72931" y="133706"/>
                    <a:pt x="56498" y="131818"/>
                  </a:cubicBezTo>
                  <a:cubicBezTo>
                    <a:pt x="40057" y="129931"/>
                    <a:pt x="14007" y="126249"/>
                    <a:pt x="5615" y="113957"/>
                  </a:cubicBezTo>
                  <a:close/>
                </a:path>
              </a:pathLst>
            </a:custGeom>
            <a:noFill/>
            <a:ln w="23608" cap="rnd">
              <a:solidFill>
                <a:srgbClr val="B4CE82"/>
              </a:solidFill>
              <a:prstDash val="solid"/>
              <a:round/>
            </a:ln>
          </p:spPr>
          <p:txBody>
            <a:bodyPr rtlCol="0" anchor="ctr"/>
            <a:lstStyle/>
            <a:p>
              <a:endParaRPr lang="en-GB" sz="1100"/>
            </a:p>
          </p:txBody>
        </p:sp>
        <p:sp>
          <p:nvSpPr>
            <p:cNvPr id="388" name="Freeform: Shape 387">
              <a:extLst>
                <a:ext uri="{FF2B5EF4-FFF2-40B4-BE49-F238E27FC236}">
                  <a16:creationId xmlns:a16="http://schemas.microsoft.com/office/drawing/2014/main" id="{0C3D7019-941A-38EE-54B3-DEED325C480B}"/>
                </a:ext>
              </a:extLst>
            </p:cNvPr>
            <p:cNvSpPr/>
            <p:nvPr/>
          </p:nvSpPr>
          <p:spPr>
            <a:xfrm>
              <a:off x="6732330" y="7798431"/>
              <a:ext cx="79616" cy="70195"/>
            </a:xfrm>
            <a:custGeom>
              <a:avLst/>
              <a:gdLst>
                <a:gd name="connsiteX0" fmla="*/ -636 w 79616"/>
                <a:gd name="connsiteY0" fmla="*/ 70000 h 70195"/>
                <a:gd name="connsiteX1" fmla="*/ 78981 w 79616"/>
                <a:gd name="connsiteY1" fmla="*/ -195 h 70195"/>
              </a:gdLst>
              <a:ahLst/>
              <a:cxnLst>
                <a:cxn ang="0">
                  <a:pos x="connsiteX0" y="connsiteY0"/>
                </a:cxn>
                <a:cxn ang="0">
                  <a:pos x="connsiteX1" y="connsiteY1"/>
                </a:cxn>
              </a:cxnLst>
              <a:rect l="l" t="t" r="r" b="b"/>
              <a:pathLst>
                <a:path w="79616" h="70195">
                  <a:moveTo>
                    <a:pt x="-636" y="70000"/>
                  </a:moveTo>
                  <a:cubicBezTo>
                    <a:pt x="6737" y="43591"/>
                    <a:pt x="14109" y="17182"/>
                    <a:pt x="78981" y="-195"/>
                  </a:cubicBezTo>
                </a:path>
              </a:pathLst>
            </a:custGeom>
            <a:noFill/>
            <a:ln w="23608" cap="rnd">
              <a:solidFill>
                <a:srgbClr val="B4CE82"/>
              </a:solidFill>
              <a:prstDash val="solid"/>
              <a:round/>
            </a:ln>
          </p:spPr>
          <p:txBody>
            <a:bodyPr rtlCol="0" anchor="ctr"/>
            <a:lstStyle/>
            <a:p>
              <a:endParaRPr lang="en-GB" sz="1100"/>
            </a:p>
          </p:txBody>
        </p:sp>
        <p:sp>
          <p:nvSpPr>
            <p:cNvPr id="389" name="Freeform: Shape 388">
              <a:extLst>
                <a:ext uri="{FF2B5EF4-FFF2-40B4-BE49-F238E27FC236}">
                  <a16:creationId xmlns:a16="http://schemas.microsoft.com/office/drawing/2014/main" id="{62C97E00-7429-24BA-9DF4-09F0AF6E68C3}"/>
                </a:ext>
              </a:extLst>
            </p:cNvPr>
            <p:cNvSpPr/>
            <p:nvPr/>
          </p:nvSpPr>
          <p:spPr>
            <a:xfrm>
              <a:off x="7398621" y="8118859"/>
              <a:ext cx="331403" cy="209285"/>
            </a:xfrm>
            <a:custGeom>
              <a:avLst/>
              <a:gdLst>
                <a:gd name="connsiteX0" fmla="*/ 313690 w 331403"/>
                <a:gd name="connsiteY0" fmla="*/ 209295 h 209285"/>
                <a:gd name="connsiteX1" fmla="*/ 18114 w 331403"/>
                <a:gd name="connsiteY1" fmla="*/ 209295 h 209285"/>
                <a:gd name="connsiteX2" fmla="*/ 200 w 331403"/>
                <a:gd name="connsiteY2" fmla="*/ 194346 h 209285"/>
                <a:gd name="connsiteX3" fmla="*/ 200 w 331403"/>
                <a:gd name="connsiteY3" fmla="*/ 14958 h 209285"/>
                <a:gd name="connsiteX4" fmla="*/ 18114 w 331403"/>
                <a:gd name="connsiteY4" fmla="*/ 9 h 209285"/>
                <a:gd name="connsiteX5" fmla="*/ 102308 w 331403"/>
                <a:gd name="connsiteY5" fmla="*/ 9 h 209285"/>
                <a:gd name="connsiteX6" fmla="*/ 112161 w 331403"/>
                <a:gd name="connsiteY6" fmla="*/ 2626 h 209285"/>
                <a:gd name="connsiteX7" fmla="*/ 161423 w 331403"/>
                <a:gd name="connsiteY7" fmla="*/ 29908 h 209285"/>
                <a:gd name="connsiteX8" fmla="*/ 313690 w 331403"/>
                <a:gd name="connsiteY8" fmla="*/ 29908 h 209285"/>
                <a:gd name="connsiteX9" fmla="*/ 331604 w 331403"/>
                <a:gd name="connsiteY9" fmla="*/ 44856 h 209285"/>
                <a:gd name="connsiteX10" fmla="*/ 331604 w 331403"/>
                <a:gd name="connsiteY10" fmla="*/ 194346 h 209285"/>
                <a:gd name="connsiteX11" fmla="*/ 313690 w 331403"/>
                <a:gd name="connsiteY11" fmla="*/ 209295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0" y="209295"/>
                  </a:moveTo>
                  <a:lnTo>
                    <a:pt x="18114" y="209295"/>
                  </a:lnTo>
                  <a:cubicBezTo>
                    <a:pt x="8261" y="209295"/>
                    <a:pt x="200" y="202568"/>
                    <a:pt x="200" y="194346"/>
                  </a:cubicBezTo>
                  <a:lnTo>
                    <a:pt x="200" y="14958"/>
                  </a:lnTo>
                  <a:cubicBezTo>
                    <a:pt x="200" y="6736"/>
                    <a:pt x="8261" y="9"/>
                    <a:pt x="18114" y="9"/>
                  </a:cubicBezTo>
                  <a:lnTo>
                    <a:pt x="102308" y="9"/>
                  </a:lnTo>
                  <a:cubicBezTo>
                    <a:pt x="105891" y="9"/>
                    <a:pt x="109474" y="757"/>
                    <a:pt x="112161" y="2626"/>
                  </a:cubicBezTo>
                  <a:lnTo>
                    <a:pt x="161423" y="29908"/>
                  </a:lnTo>
                  <a:lnTo>
                    <a:pt x="313690" y="29908"/>
                  </a:lnTo>
                  <a:cubicBezTo>
                    <a:pt x="323543" y="29908"/>
                    <a:pt x="331604" y="36635"/>
                    <a:pt x="331604" y="44856"/>
                  </a:cubicBezTo>
                  <a:lnTo>
                    <a:pt x="331604" y="194346"/>
                  </a:lnTo>
                  <a:cubicBezTo>
                    <a:pt x="331604" y="202568"/>
                    <a:pt x="323543" y="209295"/>
                    <a:pt x="313690" y="209295"/>
                  </a:cubicBezTo>
                  <a:close/>
                </a:path>
              </a:pathLst>
            </a:custGeom>
            <a:noFill/>
            <a:ln w="8204" cap="flat">
              <a:solidFill>
                <a:srgbClr val="3A3838"/>
              </a:solidFill>
              <a:prstDash val="solid"/>
              <a:miter/>
            </a:ln>
          </p:spPr>
          <p:txBody>
            <a:bodyPr rtlCol="0" anchor="ctr"/>
            <a:lstStyle/>
            <a:p>
              <a:endParaRPr lang="en-GB" sz="1100"/>
            </a:p>
          </p:txBody>
        </p:sp>
        <p:sp>
          <p:nvSpPr>
            <p:cNvPr id="390" name="Freeform: Shape 389">
              <a:extLst>
                <a:ext uri="{FF2B5EF4-FFF2-40B4-BE49-F238E27FC236}">
                  <a16:creationId xmlns:a16="http://schemas.microsoft.com/office/drawing/2014/main" id="{660BEB50-F5ED-A3D3-67E6-B2333B3FE383}"/>
                </a:ext>
              </a:extLst>
            </p:cNvPr>
            <p:cNvSpPr/>
            <p:nvPr/>
          </p:nvSpPr>
          <p:spPr>
            <a:xfrm>
              <a:off x="6529308" y="10352752"/>
              <a:ext cx="87578" cy="31197"/>
            </a:xfrm>
            <a:custGeom>
              <a:avLst/>
              <a:gdLst>
                <a:gd name="connsiteX0" fmla="*/ -617 w 87578"/>
                <a:gd name="connsiteY0" fmla="*/ -438 h 31197"/>
                <a:gd name="connsiteX1" fmla="*/ 86961 w 87578"/>
                <a:gd name="connsiteY1" fmla="*/ -438 h 31197"/>
                <a:gd name="connsiteX2" fmla="*/ 86961 w 87578"/>
                <a:gd name="connsiteY2" fmla="*/ 30760 h 31197"/>
                <a:gd name="connsiteX3" fmla="*/ -617 w 87578"/>
                <a:gd name="connsiteY3" fmla="*/ 30760 h 31197"/>
              </a:gdLst>
              <a:ahLst/>
              <a:cxnLst>
                <a:cxn ang="0">
                  <a:pos x="connsiteX0" y="connsiteY0"/>
                </a:cxn>
                <a:cxn ang="0">
                  <a:pos x="connsiteX1" y="connsiteY1"/>
                </a:cxn>
                <a:cxn ang="0">
                  <a:pos x="connsiteX2" y="connsiteY2"/>
                </a:cxn>
                <a:cxn ang="0">
                  <a:pos x="connsiteX3" y="connsiteY3"/>
                </a:cxn>
              </a:cxnLst>
              <a:rect l="l" t="t" r="r" b="b"/>
              <a:pathLst>
                <a:path w="87578" h="31197">
                  <a:moveTo>
                    <a:pt x="-617" y="-438"/>
                  </a:moveTo>
                  <a:lnTo>
                    <a:pt x="86961" y="-438"/>
                  </a:lnTo>
                  <a:lnTo>
                    <a:pt x="86961" y="30760"/>
                  </a:lnTo>
                  <a:lnTo>
                    <a:pt x="-617" y="30760"/>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1" name="Freeform: Shape 390">
              <a:extLst>
                <a:ext uri="{FF2B5EF4-FFF2-40B4-BE49-F238E27FC236}">
                  <a16:creationId xmlns:a16="http://schemas.microsoft.com/office/drawing/2014/main" id="{59C50AE5-1210-C1B2-747F-66376EEAF01C}"/>
                </a:ext>
              </a:extLst>
            </p:cNvPr>
            <p:cNvSpPr/>
            <p:nvPr/>
          </p:nvSpPr>
          <p:spPr>
            <a:xfrm>
              <a:off x="6620867" y="10372251"/>
              <a:ext cx="63677" cy="30832"/>
            </a:xfrm>
            <a:custGeom>
              <a:avLst/>
              <a:gdLst>
                <a:gd name="connsiteX0" fmla="*/ -625 w 63677"/>
                <a:gd name="connsiteY0" fmla="*/ -438 h 30832"/>
                <a:gd name="connsiteX1" fmla="*/ 63052 w 63677"/>
                <a:gd name="connsiteY1" fmla="*/ -438 h 30832"/>
              </a:gdLst>
              <a:ahLst/>
              <a:cxnLst>
                <a:cxn ang="0">
                  <a:pos x="connsiteX0" y="connsiteY0"/>
                </a:cxn>
                <a:cxn ang="0">
                  <a:pos x="connsiteX1" y="connsiteY1"/>
                </a:cxn>
              </a:cxnLst>
              <a:rect l="l" t="t" r="r" b="b"/>
              <a:pathLst>
                <a:path w="63677" h="30832">
                  <a:moveTo>
                    <a:pt x="-625" y="-438"/>
                  </a:moveTo>
                  <a:lnTo>
                    <a:pt x="63052" y="-438"/>
                  </a:lnTo>
                </a:path>
              </a:pathLst>
            </a:custGeom>
            <a:noFill/>
            <a:ln w="10492" cap="rnd">
              <a:solidFill>
                <a:srgbClr val="5B9BD5"/>
              </a:solidFill>
              <a:prstDash val="solid"/>
              <a:round/>
            </a:ln>
          </p:spPr>
          <p:txBody>
            <a:bodyPr rtlCol="0" anchor="ctr"/>
            <a:lstStyle/>
            <a:p>
              <a:endParaRPr lang="en-GB" sz="1100"/>
            </a:p>
          </p:txBody>
        </p:sp>
        <p:sp>
          <p:nvSpPr>
            <p:cNvPr id="392" name="Freeform: Shape 391">
              <a:extLst>
                <a:ext uri="{FF2B5EF4-FFF2-40B4-BE49-F238E27FC236}">
                  <a16:creationId xmlns:a16="http://schemas.microsoft.com/office/drawing/2014/main" id="{CEBAA25E-848B-7705-2ACF-FC44C1D10509}"/>
                </a:ext>
              </a:extLst>
            </p:cNvPr>
            <p:cNvSpPr/>
            <p:nvPr/>
          </p:nvSpPr>
          <p:spPr>
            <a:xfrm>
              <a:off x="6684560" y="10372251"/>
              <a:ext cx="26902" cy="93156"/>
            </a:xfrm>
            <a:custGeom>
              <a:avLst/>
              <a:gdLst>
                <a:gd name="connsiteX0" fmla="*/ -629 w 26902"/>
                <a:gd name="connsiteY0" fmla="*/ -443 h 93156"/>
                <a:gd name="connsiteX1" fmla="*/ 26274 w 26902"/>
                <a:gd name="connsiteY1" fmla="*/ 92714 h 93156"/>
              </a:gdLst>
              <a:ahLst/>
              <a:cxnLst>
                <a:cxn ang="0">
                  <a:pos x="connsiteX0" y="connsiteY0"/>
                </a:cxn>
                <a:cxn ang="0">
                  <a:pos x="connsiteX1" y="connsiteY1"/>
                </a:cxn>
              </a:cxnLst>
              <a:rect l="l" t="t" r="r" b="b"/>
              <a:pathLst>
                <a:path w="26902" h="93156">
                  <a:moveTo>
                    <a:pt x="-629" y="-443"/>
                  </a:moveTo>
                  <a:lnTo>
                    <a:pt x="26274" y="92714"/>
                  </a:lnTo>
                </a:path>
              </a:pathLst>
            </a:custGeom>
            <a:noFill/>
            <a:ln w="10492" cap="rnd">
              <a:solidFill>
                <a:srgbClr val="5B9BD5"/>
              </a:solidFill>
              <a:prstDash val="solid"/>
              <a:round/>
            </a:ln>
          </p:spPr>
          <p:txBody>
            <a:bodyPr rtlCol="0" anchor="ctr"/>
            <a:lstStyle/>
            <a:p>
              <a:endParaRPr lang="en-GB" sz="1100"/>
            </a:p>
          </p:txBody>
        </p:sp>
        <p:sp>
          <p:nvSpPr>
            <p:cNvPr id="393" name="Freeform: Shape 392">
              <a:extLst>
                <a:ext uri="{FF2B5EF4-FFF2-40B4-BE49-F238E27FC236}">
                  <a16:creationId xmlns:a16="http://schemas.microsoft.com/office/drawing/2014/main" id="{AB00EA22-0EB8-69B9-2CA3-1906EB02A398}"/>
                </a:ext>
              </a:extLst>
            </p:cNvPr>
            <p:cNvSpPr/>
            <p:nvPr/>
          </p:nvSpPr>
          <p:spPr>
            <a:xfrm>
              <a:off x="6593001" y="10664731"/>
              <a:ext cx="79616" cy="31197"/>
            </a:xfrm>
            <a:custGeom>
              <a:avLst/>
              <a:gdLst>
                <a:gd name="connsiteX0" fmla="*/ -623 w 79616"/>
                <a:gd name="connsiteY0" fmla="*/ -468 h 31197"/>
                <a:gd name="connsiteX1" fmla="*/ 78994 w 79616"/>
                <a:gd name="connsiteY1" fmla="*/ -468 h 31197"/>
                <a:gd name="connsiteX2" fmla="*/ 78994 w 79616"/>
                <a:gd name="connsiteY2" fmla="*/ 30730 h 31197"/>
                <a:gd name="connsiteX3" fmla="*/ -623 w 79616"/>
                <a:gd name="connsiteY3" fmla="*/ 30730 h 31197"/>
              </a:gdLst>
              <a:ahLst/>
              <a:cxnLst>
                <a:cxn ang="0">
                  <a:pos x="connsiteX0" y="connsiteY0"/>
                </a:cxn>
                <a:cxn ang="0">
                  <a:pos x="connsiteX1" y="connsiteY1"/>
                </a:cxn>
                <a:cxn ang="0">
                  <a:pos x="connsiteX2" y="connsiteY2"/>
                </a:cxn>
                <a:cxn ang="0">
                  <a:pos x="connsiteX3" y="connsiteY3"/>
                </a:cxn>
              </a:cxnLst>
              <a:rect l="l" t="t" r="r" b="b"/>
              <a:pathLst>
                <a:path w="79616" h="31197">
                  <a:moveTo>
                    <a:pt x="-623" y="-468"/>
                  </a:moveTo>
                  <a:lnTo>
                    <a:pt x="78994" y="-468"/>
                  </a:lnTo>
                  <a:lnTo>
                    <a:pt x="78994" y="30730"/>
                  </a:lnTo>
                  <a:lnTo>
                    <a:pt x="-623" y="30730"/>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4" name="Freeform: Shape 393">
              <a:extLst>
                <a:ext uri="{FF2B5EF4-FFF2-40B4-BE49-F238E27FC236}">
                  <a16:creationId xmlns:a16="http://schemas.microsoft.com/office/drawing/2014/main" id="{C68DD844-DA7E-D4A8-DD02-A0774EFF3D0A}"/>
                </a:ext>
              </a:extLst>
            </p:cNvPr>
            <p:cNvSpPr/>
            <p:nvPr/>
          </p:nvSpPr>
          <p:spPr>
            <a:xfrm>
              <a:off x="6676599" y="10684229"/>
              <a:ext cx="57275" cy="30832"/>
            </a:xfrm>
            <a:custGeom>
              <a:avLst/>
              <a:gdLst>
                <a:gd name="connsiteX0" fmla="*/ -630 w 57275"/>
                <a:gd name="connsiteY0" fmla="*/ -468 h 30832"/>
                <a:gd name="connsiteX1" fmla="*/ 56646 w 57275"/>
                <a:gd name="connsiteY1" fmla="*/ -468 h 30832"/>
              </a:gdLst>
              <a:ahLst/>
              <a:cxnLst>
                <a:cxn ang="0">
                  <a:pos x="connsiteX0" y="connsiteY0"/>
                </a:cxn>
                <a:cxn ang="0">
                  <a:pos x="connsiteX1" y="connsiteY1"/>
                </a:cxn>
              </a:cxnLst>
              <a:rect l="l" t="t" r="r" b="b"/>
              <a:pathLst>
                <a:path w="57275" h="30832">
                  <a:moveTo>
                    <a:pt x="-630" y="-468"/>
                  </a:moveTo>
                  <a:lnTo>
                    <a:pt x="56646" y="-468"/>
                  </a:lnTo>
                </a:path>
              </a:pathLst>
            </a:custGeom>
            <a:noFill/>
            <a:ln w="10492" cap="rnd">
              <a:solidFill>
                <a:srgbClr val="5B9BD5"/>
              </a:solidFill>
              <a:prstDash val="solid"/>
              <a:round/>
            </a:ln>
          </p:spPr>
          <p:txBody>
            <a:bodyPr rtlCol="0" anchor="ctr"/>
            <a:lstStyle/>
            <a:p>
              <a:endParaRPr lang="en-GB" sz="1100"/>
            </a:p>
          </p:txBody>
        </p:sp>
        <p:sp>
          <p:nvSpPr>
            <p:cNvPr id="395" name="Freeform: Shape 394">
              <a:extLst>
                <a:ext uri="{FF2B5EF4-FFF2-40B4-BE49-F238E27FC236}">
                  <a16:creationId xmlns:a16="http://schemas.microsoft.com/office/drawing/2014/main" id="{F7FD34D6-0D46-99F2-BF25-1EC448A018BE}"/>
                </a:ext>
              </a:extLst>
            </p:cNvPr>
            <p:cNvSpPr/>
            <p:nvPr/>
          </p:nvSpPr>
          <p:spPr>
            <a:xfrm flipV="1">
              <a:off x="6732330" y="10590640"/>
              <a:ext cx="26903" cy="93152"/>
            </a:xfrm>
            <a:custGeom>
              <a:avLst/>
              <a:gdLst>
                <a:gd name="connsiteX0" fmla="*/ 195 w 26903"/>
                <a:gd name="connsiteY0" fmla="*/ 105 h 93152"/>
                <a:gd name="connsiteX1" fmla="*/ 27098 w 26903"/>
                <a:gd name="connsiteY1" fmla="*/ 93258 h 93152"/>
              </a:gdLst>
              <a:ahLst/>
              <a:cxnLst>
                <a:cxn ang="0">
                  <a:pos x="connsiteX0" y="connsiteY0"/>
                </a:cxn>
                <a:cxn ang="0">
                  <a:pos x="connsiteX1" y="connsiteY1"/>
                </a:cxn>
              </a:cxnLst>
              <a:rect l="l" t="t" r="r" b="b"/>
              <a:pathLst>
                <a:path w="26903" h="93152">
                  <a:moveTo>
                    <a:pt x="195" y="105"/>
                  </a:moveTo>
                  <a:lnTo>
                    <a:pt x="27098" y="93258"/>
                  </a:lnTo>
                </a:path>
              </a:pathLst>
            </a:custGeom>
            <a:noFill/>
            <a:ln w="10492" cap="rnd">
              <a:solidFill>
                <a:srgbClr val="5B9BD5"/>
              </a:solidFill>
              <a:prstDash val="solid"/>
              <a:round/>
            </a:ln>
          </p:spPr>
          <p:txBody>
            <a:bodyPr rtlCol="0" anchor="ctr"/>
            <a:lstStyle/>
            <a:p>
              <a:endParaRPr lang="en-GB" sz="1100"/>
            </a:p>
          </p:txBody>
        </p:sp>
        <p:sp>
          <p:nvSpPr>
            <p:cNvPr id="396" name="Freeform: Shape 395">
              <a:extLst>
                <a:ext uri="{FF2B5EF4-FFF2-40B4-BE49-F238E27FC236}">
                  <a16:creationId xmlns:a16="http://schemas.microsoft.com/office/drawing/2014/main" id="{1851C4AB-AF8C-CDF3-320E-11B3A4BB5ACF}"/>
                </a:ext>
              </a:extLst>
            </p:cNvPr>
            <p:cNvSpPr/>
            <p:nvPr/>
          </p:nvSpPr>
          <p:spPr>
            <a:xfrm>
              <a:off x="7022931" y="10407349"/>
              <a:ext cx="79616" cy="31197"/>
            </a:xfrm>
            <a:custGeom>
              <a:avLst/>
              <a:gdLst>
                <a:gd name="connsiteX0" fmla="*/ -663 w 79616"/>
                <a:gd name="connsiteY0" fmla="*/ -443 h 31197"/>
                <a:gd name="connsiteX1" fmla="*/ 78954 w 79616"/>
                <a:gd name="connsiteY1" fmla="*/ -443 h 31197"/>
                <a:gd name="connsiteX2" fmla="*/ 78954 w 79616"/>
                <a:gd name="connsiteY2" fmla="*/ 30755 h 31197"/>
                <a:gd name="connsiteX3" fmla="*/ -663 w 79616"/>
                <a:gd name="connsiteY3" fmla="*/ 30755 h 31197"/>
              </a:gdLst>
              <a:ahLst/>
              <a:cxnLst>
                <a:cxn ang="0">
                  <a:pos x="connsiteX0" y="connsiteY0"/>
                </a:cxn>
                <a:cxn ang="0">
                  <a:pos x="connsiteX1" y="connsiteY1"/>
                </a:cxn>
                <a:cxn ang="0">
                  <a:pos x="connsiteX2" y="connsiteY2"/>
                </a:cxn>
                <a:cxn ang="0">
                  <a:pos x="connsiteX3" y="connsiteY3"/>
                </a:cxn>
              </a:cxnLst>
              <a:rect l="l" t="t" r="r" b="b"/>
              <a:pathLst>
                <a:path w="79616" h="31197">
                  <a:moveTo>
                    <a:pt x="-663" y="-443"/>
                  </a:moveTo>
                  <a:lnTo>
                    <a:pt x="78954" y="-443"/>
                  </a:lnTo>
                  <a:lnTo>
                    <a:pt x="78954" y="30755"/>
                  </a:lnTo>
                  <a:lnTo>
                    <a:pt x="-663" y="30755"/>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7" name="Freeform: Shape 396">
              <a:extLst>
                <a:ext uri="{FF2B5EF4-FFF2-40B4-BE49-F238E27FC236}">
                  <a16:creationId xmlns:a16="http://schemas.microsoft.com/office/drawing/2014/main" id="{13EF084A-398B-2868-7A18-7339852E7E11}"/>
                </a:ext>
              </a:extLst>
            </p:cNvPr>
            <p:cNvSpPr/>
            <p:nvPr/>
          </p:nvSpPr>
          <p:spPr>
            <a:xfrm>
              <a:off x="6979142" y="10426847"/>
              <a:ext cx="41838" cy="30832"/>
            </a:xfrm>
            <a:custGeom>
              <a:avLst/>
              <a:gdLst>
                <a:gd name="connsiteX0" fmla="*/ -657 w 41838"/>
                <a:gd name="connsiteY0" fmla="*/ -444 h 30832"/>
                <a:gd name="connsiteX1" fmla="*/ 41181 w 41838"/>
                <a:gd name="connsiteY1" fmla="*/ -444 h 30832"/>
              </a:gdLst>
              <a:ahLst/>
              <a:cxnLst>
                <a:cxn ang="0">
                  <a:pos x="connsiteX0" y="connsiteY0"/>
                </a:cxn>
                <a:cxn ang="0">
                  <a:pos x="connsiteX1" y="connsiteY1"/>
                </a:cxn>
              </a:cxnLst>
              <a:rect l="l" t="t" r="r" b="b"/>
              <a:pathLst>
                <a:path w="41838" h="30832">
                  <a:moveTo>
                    <a:pt x="-657" y="-444"/>
                  </a:moveTo>
                  <a:lnTo>
                    <a:pt x="41181" y="-444"/>
                  </a:lnTo>
                </a:path>
              </a:pathLst>
            </a:custGeom>
            <a:noFill/>
            <a:ln w="10492" cap="rnd">
              <a:solidFill>
                <a:srgbClr val="5B9BD5"/>
              </a:solidFill>
              <a:prstDash val="solid"/>
              <a:round/>
            </a:ln>
          </p:spPr>
          <p:txBody>
            <a:bodyPr rtlCol="0" anchor="ctr"/>
            <a:lstStyle/>
            <a:p>
              <a:endParaRPr lang="en-GB" sz="1100"/>
            </a:p>
          </p:txBody>
        </p:sp>
        <p:sp>
          <p:nvSpPr>
            <p:cNvPr id="398" name="Freeform: Shape 397">
              <a:extLst>
                <a:ext uri="{FF2B5EF4-FFF2-40B4-BE49-F238E27FC236}">
                  <a16:creationId xmlns:a16="http://schemas.microsoft.com/office/drawing/2014/main" id="{697B74C1-35D5-47F2-C189-09983E62E7E0}"/>
                </a:ext>
              </a:extLst>
            </p:cNvPr>
            <p:cNvSpPr/>
            <p:nvPr/>
          </p:nvSpPr>
          <p:spPr>
            <a:xfrm flipV="1">
              <a:off x="6867679" y="10426847"/>
              <a:ext cx="117944" cy="53489"/>
            </a:xfrm>
            <a:custGeom>
              <a:avLst/>
              <a:gdLst>
                <a:gd name="connsiteX0" fmla="*/ 195 w 117944"/>
                <a:gd name="connsiteY0" fmla="*/ 101 h 53489"/>
                <a:gd name="connsiteX1" fmla="*/ 118139 w 117944"/>
                <a:gd name="connsiteY1" fmla="*/ 53590 h 53489"/>
              </a:gdLst>
              <a:ahLst/>
              <a:cxnLst>
                <a:cxn ang="0">
                  <a:pos x="connsiteX0" y="connsiteY0"/>
                </a:cxn>
                <a:cxn ang="0">
                  <a:pos x="connsiteX1" y="connsiteY1"/>
                </a:cxn>
              </a:cxnLst>
              <a:rect l="l" t="t" r="r" b="b"/>
              <a:pathLst>
                <a:path w="117944" h="53489">
                  <a:moveTo>
                    <a:pt x="195" y="101"/>
                  </a:moveTo>
                  <a:lnTo>
                    <a:pt x="118139" y="53590"/>
                  </a:lnTo>
                </a:path>
              </a:pathLst>
            </a:custGeom>
            <a:noFill/>
            <a:ln w="10492" cap="rnd">
              <a:solidFill>
                <a:srgbClr val="5B9BD5"/>
              </a:solidFill>
              <a:prstDash val="solid"/>
              <a:round/>
            </a:ln>
          </p:spPr>
          <p:txBody>
            <a:bodyPr rtlCol="0" anchor="ctr"/>
            <a:lstStyle/>
            <a:p>
              <a:endParaRPr lang="en-GB" sz="1100"/>
            </a:p>
          </p:txBody>
        </p:sp>
        <p:sp>
          <p:nvSpPr>
            <p:cNvPr id="399" name="Freeform: Shape 398">
              <a:extLst>
                <a:ext uri="{FF2B5EF4-FFF2-40B4-BE49-F238E27FC236}">
                  <a16:creationId xmlns:a16="http://schemas.microsoft.com/office/drawing/2014/main" id="{BB5A19D1-6ED6-88AE-E3C7-E4B0BB0FF888}"/>
                </a:ext>
              </a:extLst>
            </p:cNvPr>
            <p:cNvSpPr/>
            <p:nvPr/>
          </p:nvSpPr>
          <p:spPr>
            <a:xfrm>
              <a:off x="6613403" y="9103865"/>
              <a:ext cx="405048" cy="259331"/>
            </a:xfrm>
            <a:custGeom>
              <a:avLst/>
              <a:gdLst>
                <a:gd name="connsiteX0" fmla="*/ 383324 w 405048"/>
                <a:gd name="connsiteY0" fmla="*/ 259369 h 259331"/>
                <a:gd name="connsiteX1" fmla="*/ 22065 w 405048"/>
                <a:gd name="connsiteY1" fmla="*/ 259369 h 259331"/>
                <a:gd name="connsiteX2" fmla="*/ 170 w 405048"/>
                <a:gd name="connsiteY2" fmla="*/ 240845 h 259331"/>
                <a:gd name="connsiteX3" fmla="*/ 170 w 405048"/>
                <a:gd name="connsiteY3" fmla="*/ 18560 h 259331"/>
                <a:gd name="connsiteX4" fmla="*/ 22065 w 405048"/>
                <a:gd name="connsiteY4" fmla="*/ 37 h 259331"/>
                <a:gd name="connsiteX5" fmla="*/ 124969 w 405048"/>
                <a:gd name="connsiteY5" fmla="*/ 37 h 259331"/>
                <a:gd name="connsiteX6" fmla="*/ 137011 w 405048"/>
                <a:gd name="connsiteY6" fmla="*/ 3278 h 259331"/>
                <a:gd name="connsiteX7" fmla="*/ 197220 w 405048"/>
                <a:gd name="connsiteY7" fmla="*/ 37084 h 259331"/>
                <a:gd name="connsiteX8" fmla="*/ 383324 w 405048"/>
                <a:gd name="connsiteY8" fmla="*/ 37084 h 259331"/>
                <a:gd name="connsiteX9" fmla="*/ 405219 w 405048"/>
                <a:gd name="connsiteY9" fmla="*/ 55608 h 259331"/>
                <a:gd name="connsiteX10" fmla="*/ 405219 w 405048"/>
                <a:gd name="connsiteY10" fmla="*/ 240845 h 259331"/>
                <a:gd name="connsiteX11" fmla="*/ 383324 w 405048"/>
                <a:gd name="connsiteY11" fmla="*/ 259369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69"/>
                  </a:moveTo>
                  <a:lnTo>
                    <a:pt x="22065" y="259369"/>
                  </a:lnTo>
                  <a:cubicBezTo>
                    <a:pt x="10023" y="259369"/>
                    <a:pt x="170" y="251033"/>
                    <a:pt x="170" y="240845"/>
                  </a:cubicBezTo>
                  <a:lnTo>
                    <a:pt x="170" y="18560"/>
                  </a:lnTo>
                  <a:cubicBezTo>
                    <a:pt x="170" y="8372"/>
                    <a:pt x="10023" y="37"/>
                    <a:pt x="22065" y="37"/>
                  </a:cubicBezTo>
                  <a:lnTo>
                    <a:pt x="124969" y="37"/>
                  </a:lnTo>
                  <a:cubicBezTo>
                    <a:pt x="129347" y="37"/>
                    <a:pt x="133727" y="963"/>
                    <a:pt x="137011" y="3278"/>
                  </a:cubicBezTo>
                  <a:lnTo>
                    <a:pt x="197220" y="37084"/>
                  </a:lnTo>
                  <a:lnTo>
                    <a:pt x="383324" y="37084"/>
                  </a:lnTo>
                  <a:cubicBezTo>
                    <a:pt x="395366" y="37084"/>
                    <a:pt x="405219" y="45420"/>
                    <a:pt x="405219" y="55608"/>
                  </a:cubicBezTo>
                  <a:lnTo>
                    <a:pt x="405219" y="240845"/>
                  </a:lnTo>
                  <a:cubicBezTo>
                    <a:pt x="405219" y="251033"/>
                    <a:pt x="395366" y="259369"/>
                    <a:pt x="383324" y="259369"/>
                  </a:cubicBezTo>
                  <a:close/>
                </a:path>
              </a:pathLst>
            </a:custGeom>
            <a:noFill/>
            <a:ln w="10091" cap="flat">
              <a:solidFill>
                <a:srgbClr val="3A3838"/>
              </a:solidFill>
              <a:prstDash val="solid"/>
              <a:miter/>
            </a:ln>
          </p:spPr>
          <p:txBody>
            <a:bodyPr rtlCol="0" anchor="ctr"/>
            <a:lstStyle/>
            <a:p>
              <a:endParaRPr lang="en-GB" sz="1100"/>
            </a:p>
          </p:txBody>
        </p:sp>
        <p:sp>
          <p:nvSpPr>
            <p:cNvPr id="400" name="TextBox 399">
              <a:extLst>
                <a:ext uri="{FF2B5EF4-FFF2-40B4-BE49-F238E27FC236}">
                  <a16:creationId xmlns:a16="http://schemas.microsoft.com/office/drawing/2014/main" id="{19E8429F-8909-B59E-5492-0B35CD3BAB0D}"/>
                </a:ext>
              </a:extLst>
            </p:cNvPr>
            <p:cNvSpPr txBox="1"/>
            <p:nvPr/>
          </p:nvSpPr>
          <p:spPr>
            <a:xfrm>
              <a:off x="6491474" y="9347700"/>
              <a:ext cx="731290"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workflows</a:t>
              </a:r>
            </a:p>
          </p:txBody>
        </p:sp>
        <p:sp>
          <p:nvSpPr>
            <p:cNvPr id="401" name="Freeform: Shape 400">
              <a:extLst>
                <a:ext uri="{FF2B5EF4-FFF2-40B4-BE49-F238E27FC236}">
                  <a16:creationId xmlns:a16="http://schemas.microsoft.com/office/drawing/2014/main" id="{8AFD7E95-31FE-7586-5354-036F667D3F45}"/>
                </a:ext>
              </a:extLst>
            </p:cNvPr>
            <p:cNvSpPr/>
            <p:nvPr/>
          </p:nvSpPr>
          <p:spPr>
            <a:xfrm>
              <a:off x="6712426" y="9221832"/>
              <a:ext cx="55731" cy="109192"/>
            </a:xfrm>
            <a:custGeom>
              <a:avLst/>
              <a:gdLst>
                <a:gd name="connsiteX0" fmla="*/ -633 w 55731"/>
                <a:gd name="connsiteY0" fmla="*/ -333 h 109192"/>
                <a:gd name="connsiteX1" fmla="*/ 55099 w 55731"/>
                <a:gd name="connsiteY1" fmla="*/ -333 h 109192"/>
                <a:gd name="connsiteX2" fmla="*/ 55099 w 55731"/>
                <a:gd name="connsiteY2" fmla="*/ 108859 h 109192"/>
                <a:gd name="connsiteX3" fmla="*/ -633 w 55731"/>
                <a:gd name="connsiteY3" fmla="*/ 108859 h 109192"/>
              </a:gdLst>
              <a:ahLst/>
              <a:cxnLst>
                <a:cxn ang="0">
                  <a:pos x="connsiteX0" y="connsiteY0"/>
                </a:cxn>
                <a:cxn ang="0">
                  <a:pos x="connsiteX1" y="connsiteY1"/>
                </a:cxn>
                <a:cxn ang="0">
                  <a:pos x="connsiteX2" y="connsiteY2"/>
                </a:cxn>
                <a:cxn ang="0">
                  <a:pos x="connsiteX3" y="connsiteY3"/>
                </a:cxn>
              </a:cxnLst>
              <a:rect l="l" t="t" r="r" b="b"/>
              <a:pathLst>
                <a:path w="55731" h="109192">
                  <a:moveTo>
                    <a:pt x="-633" y="-333"/>
                  </a:moveTo>
                  <a:lnTo>
                    <a:pt x="55099" y="-333"/>
                  </a:lnTo>
                  <a:lnTo>
                    <a:pt x="55099" y="108859"/>
                  </a:lnTo>
                  <a:lnTo>
                    <a:pt x="-633" y="108859"/>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2" name="Freeform: Shape 401">
              <a:extLst>
                <a:ext uri="{FF2B5EF4-FFF2-40B4-BE49-F238E27FC236}">
                  <a16:creationId xmlns:a16="http://schemas.microsoft.com/office/drawing/2014/main" id="{B5A7FDEA-D449-BE67-4994-DD0456027A27}"/>
                </a:ext>
              </a:extLst>
            </p:cNvPr>
            <p:cNvSpPr/>
            <p:nvPr/>
          </p:nvSpPr>
          <p:spPr>
            <a:xfrm>
              <a:off x="6792043" y="9198433"/>
              <a:ext cx="55731" cy="132590"/>
            </a:xfrm>
            <a:custGeom>
              <a:avLst/>
              <a:gdLst>
                <a:gd name="connsiteX0" fmla="*/ -640 w 55731"/>
                <a:gd name="connsiteY0" fmla="*/ -332 h 132590"/>
                <a:gd name="connsiteX1" fmla="*/ 55091 w 55731"/>
                <a:gd name="connsiteY1" fmla="*/ -332 h 132590"/>
                <a:gd name="connsiteX2" fmla="*/ 55091 w 55731"/>
                <a:gd name="connsiteY2" fmla="*/ 132258 h 132590"/>
                <a:gd name="connsiteX3" fmla="*/ -640 w 55731"/>
                <a:gd name="connsiteY3" fmla="*/ 132258 h 132590"/>
              </a:gdLst>
              <a:ahLst/>
              <a:cxnLst>
                <a:cxn ang="0">
                  <a:pos x="connsiteX0" y="connsiteY0"/>
                </a:cxn>
                <a:cxn ang="0">
                  <a:pos x="connsiteX1" y="connsiteY1"/>
                </a:cxn>
                <a:cxn ang="0">
                  <a:pos x="connsiteX2" y="connsiteY2"/>
                </a:cxn>
                <a:cxn ang="0">
                  <a:pos x="connsiteX3" y="connsiteY3"/>
                </a:cxn>
              </a:cxnLst>
              <a:rect l="l" t="t" r="r" b="b"/>
              <a:pathLst>
                <a:path w="55731" h="132590">
                  <a:moveTo>
                    <a:pt x="-640" y="-332"/>
                  </a:moveTo>
                  <a:lnTo>
                    <a:pt x="55091" y="-332"/>
                  </a:lnTo>
                  <a:lnTo>
                    <a:pt x="55091" y="132258"/>
                  </a:lnTo>
                  <a:lnTo>
                    <a:pt x="-640" y="132258"/>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3" name="Freeform: Shape 402">
              <a:extLst>
                <a:ext uri="{FF2B5EF4-FFF2-40B4-BE49-F238E27FC236}">
                  <a16:creationId xmlns:a16="http://schemas.microsoft.com/office/drawing/2014/main" id="{B2C5AA07-329F-88B8-BE25-B52DE23ECB10}"/>
                </a:ext>
              </a:extLst>
            </p:cNvPr>
            <p:cNvSpPr/>
            <p:nvPr/>
          </p:nvSpPr>
          <p:spPr>
            <a:xfrm>
              <a:off x="6863698" y="9175035"/>
              <a:ext cx="55731" cy="155989"/>
            </a:xfrm>
            <a:custGeom>
              <a:avLst/>
              <a:gdLst>
                <a:gd name="connsiteX0" fmla="*/ -647 w 55731"/>
                <a:gd name="connsiteY0" fmla="*/ -331 h 155989"/>
                <a:gd name="connsiteX1" fmla="*/ 55084 w 55731"/>
                <a:gd name="connsiteY1" fmla="*/ -331 h 155989"/>
                <a:gd name="connsiteX2" fmla="*/ 55084 w 55731"/>
                <a:gd name="connsiteY2" fmla="*/ 155658 h 155989"/>
                <a:gd name="connsiteX3" fmla="*/ -647 w 55731"/>
                <a:gd name="connsiteY3" fmla="*/ 155658 h 155989"/>
              </a:gdLst>
              <a:ahLst/>
              <a:cxnLst>
                <a:cxn ang="0">
                  <a:pos x="connsiteX0" y="connsiteY0"/>
                </a:cxn>
                <a:cxn ang="0">
                  <a:pos x="connsiteX1" y="connsiteY1"/>
                </a:cxn>
                <a:cxn ang="0">
                  <a:pos x="connsiteX2" y="connsiteY2"/>
                </a:cxn>
                <a:cxn ang="0">
                  <a:pos x="connsiteX3" y="connsiteY3"/>
                </a:cxn>
              </a:cxnLst>
              <a:rect l="l" t="t" r="r" b="b"/>
              <a:pathLst>
                <a:path w="55731" h="155989">
                  <a:moveTo>
                    <a:pt x="-647" y="-331"/>
                  </a:moveTo>
                  <a:lnTo>
                    <a:pt x="55084" y="-331"/>
                  </a:lnTo>
                  <a:lnTo>
                    <a:pt x="55084" y="155658"/>
                  </a:lnTo>
                  <a:lnTo>
                    <a:pt x="-647" y="155658"/>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4" name="Freeform: Shape 403">
              <a:extLst>
                <a:ext uri="{FF2B5EF4-FFF2-40B4-BE49-F238E27FC236}">
                  <a16:creationId xmlns:a16="http://schemas.microsoft.com/office/drawing/2014/main" id="{EC0E85CC-4D27-51AE-F45A-362592E5E3B0}"/>
                </a:ext>
              </a:extLst>
            </p:cNvPr>
            <p:cNvSpPr/>
            <p:nvPr/>
          </p:nvSpPr>
          <p:spPr>
            <a:xfrm>
              <a:off x="7094586" y="9237430"/>
              <a:ext cx="119066" cy="30832"/>
            </a:xfrm>
            <a:custGeom>
              <a:avLst/>
              <a:gdLst>
                <a:gd name="connsiteX0" fmla="*/ -672 w 119066"/>
                <a:gd name="connsiteY0" fmla="*/ -330 h 30832"/>
                <a:gd name="connsiteX1" fmla="*/ 118395 w 119066"/>
                <a:gd name="connsiteY1" fmla="*/ -330 h 30832"/>
              </a:gdLst>
              <a:ahLst/>
              <a:cxnLst>
                <a:cxn ang="0">
                  <a:pos x="connsiteX0" y="connsiteY0"/>
                </a:cxn>
                <a:cxn ang="0">
                  <a:pos x="connsiteX1" y="connsiteY1"/>
                </a:cxn>
              </a:cxnLst>
              <a:rect l="l" t="t" r="r" b="b"/>
              <a:pathLst>
                <a:path w="119066" h="30832">
                  <a:moveTo>
                    <a:pt x="-672" y="-330"/>
                  </a:moveTo>
                  <a:lnTo>
                    <a:pt x="118395" y="-330"/>
                  </a:lnTo>
                </a:path>
              </a:pathLst>
            </a:custGeom>
            <a:noFill/>
            <a:ln w="31478" cap="rnd">
              <a:solidFill>
                <a:srgbClr val="5B9BD5"/>
              </a:solidFill>
              <a:prstDash val="solid"/>
              <a:round/>
            </a:ln>
          </p:spPr>
          <p:txBody>
            <a:bodyPr rtlCol="0" anchor="ctr"/>
            <a:lstStyle/>
            <a:p>
              <a:endParaRPr lang="en-GB" sz="1100"/>
            </a:p>
          </p:txBody>
        </p:sp>
        <p:sp>
          <p:nvSpPr>
            <p:cNvPr id="405" name="Freeform: Shape 404">
              <a:extLst>
                <a:ext uri="{FF2B5EF4-FFF2-40B4-BE49-F238E27FC236}">
                  <a16:creationId xmlns:a16="http://schemas.microsoft.com/office/drawing/2014/main" id="{DEEBDBB8-B8D9-D15C-EA9D-771453B5FC25}"/>
                </a:ext>
              </a:extLst>
            </p:cNvPr>
            <p:cNvSpPr/>
            <p:nvPr/>
          </p:nvSpPr>
          <p:spPr>
            <a:xfrm>
              <a:off x="7214011" y="9315425"/>
              <a:ext cx="30779" cy="233125"/>
            </a:xfrm>
            <a:custGeom>
              <a:avLst/>
              <a:gdLst>
                <a:gd name="connsiteX0" fmla="*/ -677 w 30779"/>
                <a:gd name="connsiteY0" fmla="*/ 232778 h 233125"/>
                <a:gd name="connsiteX1" fmla="*/ -677 w 30779"/>
                <a:gd name="connsiteY1" fmla="*/ -348 h 233125"/>
              </a:gdLst>
              <a:ahLst/>
              <a:cxnLst>
                <a:cxn ang="0">
                  <a:pos x="connsiteX0" y="connsiteY0"/>
                </a:cxn>
                <a:cxn ang="0">
                  <a:pos x="connsiteX1" y="connsiteY1"/>
                </a:cxn>
              </a:cxnLst>
              <a:rect l="l" t="t" r="r" b="b"/>
              <a:pathLst>
                <a:path w="30779" h="233125">
                  <a:moveTo>
                    <a:pt x="-677" y="232778"/>
                  </a:moveTo>
                  <a:lnTo>
                    <a:pt x="-677" y="-348"/>
                  </a:lnTo>
                </a:path>
              </a:pathLst>
            </a:custGeom>
            <a:noFill/>
            <a:ln w="31478" cap="rnd">
              <a:solidFill>
                <a:srgbClr val="5B9BD5"/>
              </a:solidFill>
              <a:prstDash val="solid"/>
              <a:round/>
            </a:ln>
          </p:spPr>
          <p:txBody>
            <a:bodyPr rtlCol="0" anchor="ctr"/>
            <a:lstStyle/>
            <a:p>
              <a:endParaRPr lang="en-GB" sz="1100"/>
            </a:p>
          </p:txBody>
        </p:sp>
        <p:sp>
          <p:nvSpPr>
            <p:cNvPr id="406" name="Freeform: Shape 405">
              <a:extLst>
                <a:ext uri="{FF2B5EF4-FFF2-40B4-BE49-F238E27FC236}">
                  <a16:creationId xmlns:a16="http://schemas.microsoft.com/office/drawing/2014/main" id="{50BC95E8-A109-5F0D-CE2A-BDDAA3529173}"/>
                </a:ext>
              </a:extLst>
            </p:cNvPr>
            <p:cNvSpPr/>
            <p:nvPr/>
          </p:nvSpPr>
          <p:spPr>
            <a:xfrm>
              <a:off x="7214011" y="9611804"/>
              <a:ext cx="119066" cy="30832"/>
            </a:xfrm>
            <a:custGeom>
              <a:avLst/>
              <a:gdLst>
                <a:gd name="connsiteX0" fmla="*/ -683 w 119066"/>
                <a:gd name="connsiteY0" fmla="*/ -366 h 30832"/>
                <a:gd name="connsiteX1" fmla="*/ 118384 w 119066"/>
                <a:gd name="connsiteY1" fmla="*/ -366 h 30832"/>
              </a:gdLst>
              <a:ahLst/>
              <a:cxnLst>
                <a:cxn ang="0">
                  <a:pos x="connsiteX0" y="connsiteY0"/>
                </a:cxn>
                <a:cxn ang="0">
                  <a:pos x="connsiteX1" y="connsiteY1"/>
                </a:cxn>
              </a:cxnLst>
              <a:rect l="l" t="t" r="r" b="b"/>
              <a:pathLst>
                <a:path w="119066" h="30832">
                  <a:moveTo>
                    <a:pt x="-683" y="-366"/>
                  </a:moveTo>
                  <a:lnTo>
                    <a:pt x="118384" y="-366"/>
                  </a:lnTo>
                </a:path>
              </a:pathLst>
            </a:custGeom>
            <a:noFill/>
            <a:ln w="31478" cap="rnd">
              <a:solidFill>
                <a:srgbClr val="5B9BD5"/>
              </a:solidFill>
              <a:prstDash val="solid"/>
              <a:round/>
            </a:ln>
          </p:spPr>
          <p:txBody>
            <a:bodyPr rtlCol="0" anchor="ctr"/>
            <a:lstStyle/>
            <a:p>
              <a:endParaRPr lang="en-GB" sz="1100"/>
            </a:p>
          </p:txBody>
        </p:sp>
        <p:sp>
          <p:nvSpPr>
            <p:cNvPr id="407" name="Freeform: Shape 406">
              <a:extLst>
                <a:ext uri="{FF2B5EF4-FFF2-40B4-BE49-F238E27FC236}">
                  <a16:creationId xmlns:a16="http://schemas.microsoft.com/office/drawing/2014/main" id="{790E31EB-DB45-A021-CA9A-69DE4BA62DC5}"/>
                </a:ext>
              </a:extLst>
            </p:cNvPr>
            <p:cNvSpPr/>
            <p:nvPr/>
          </p:nvSpPr>
          <p:spPr>
            <a:xfrm>
              <a:off x="7214011" y="9237430"/>
              <a:ext cx="119066" cy="30832"/>
            </a:xfrm>
            <a:custGeom>
              <a:avLst/>
              <a:gdLst>
                <a:gd name="connsiteX0" fmla="*/ -683 w 119066"/>
                <a:gd name="connsiteY0" fmla="*/ -330 h 30832"/>
                <a:gd name="connsiteX1" fmla="*/ 118384 w 119066"/>
                <a:gd name="connsiteY1" fmla="*/ -330 h 30832"/>
              </a:gdLst>
              <a:ahLst/>
              <a:cxnLst>
                <a:cxn ang="0">
                  <a:pos x="connsiteX0" y="connsiteY0"/>
                </a:cxn>
                <a:cxn ang="0">
                  <a:pos x="connsiteX1" y="connsiteY1"/>
                </a:cxn>
              </a:cxnLst>
              <a:rect l="l" t="t" r="r" b="b"/>
              <a:pathLst>
                <a:path w="119066" h="30832">
                  <a:moveTo>
                    <a:pt x="-683" y="-330"/>
                  </a:moveTo>
                  <a:lnTo>
                    <a:pt x="118384" y="-330"/>
                  </a:lnTo>
                </a:path>
              </a:pathLst>
            </a:custGeom>
            <a:noFill/>
            <a:ln w="31478" cap="rnd">
              <a:solidFill>
                <a:srgbClr val="5B9BD5"/>
              </a:solidFill>
              <a:prstDash val="solid"/>
              <a:round/>
            </a:ln>
          </p:spPr>
          <p:txBody>
            <a:bodyPr rtlCol="0" anchor="ctr"/>
            <a:lstStyle/>
            <a:p>
              <a:endParaRPr lang="en-GB" sz="1100"/>
            </a:p>
          </p:txBody>
        </p:sp>
        <p:sp>
          <p:nvSpPr>
            <p:cNvPr id="408" name="Freeform: Shape 407">
              <a:extLst>
                <a:ext uri="{FF2B5EF4-FFF2-40B4-BE49-F238E27FC236}">
                  <a16:creationId xmlns:a16="http://schemas.microsoft.com/office/drawing/2014/main" id="{B816076E-44C4-3C4A-5429-48C70BFA39EE}"/>
                </a:ext>
              </a:extLst>
            </p:cNvPr>
            <p:cNvSpPr/>
            <p:nvPr/>
          </p:nvSpPr>
          <p:spPr>
            <a:xfrm flipV="1">
              <a:off x="6815928" y="8161110"/>
              <a:ext cx="0" cy="199802"/>
            </a:xfrm>
            <a:custGeom>
              <a:avLst/>
              <a:gdLst>
                <a:gd name="connsiteX0" fmla="*/ 199 w 0"/>
                <a:gd name="connsiteY0" fmla="*/ 21 h 199802"/>
                <a:gd name="connsiteX1" fmla="*/ 200 w 0"/>
                <a:gd name="connsiteY1" fmla="*/ 199823 h 199802"/>
              </a:gdLst>
              <a:ahLst/>
              <a:cxnLst>
                <a:cxn ang="0">
                  <a:pos x="connsiteX0" y="connsiteY0"/>
                </a:cxn>
                <a:cxn ang="0">
                  <a:pos x="connsiteX1" y="connsiteY1"/>
                </a:cxn>
              </a:cxnLst>
              <a:rect l="l" t="t" r="r" b="b"/>
              <a:pathLst>
                <a:path h="199802">
                  <a:moveTo>
                    <a:pt x="199" y="21"/>
                  </a:moveTo>
                  <a:lnTo>
                    <a:pt x="200" y="199823"/>
                  </a:lnTo>
                </a:path>
              </a:pathLst>
            </a:custGeom>
            <a:noFill/>
            <a:ln w="31478" cap="rnd">
              <a:solidFill>
                <a:srgbClr val="5B9BD5"/>
              </a:solidFill>
              <a:prstDash val="solid"/>
              <a:round/>
            </a:ln>
          </p:spPr>
          <p:txBody>
            <a:bodyPr rtlCol="0" anchor="ctr"/>
            <a:lstStyle/>
            <a:p>
              <a:endParaRPr lang="en-GB" sz="1100"/>
            </a:p>
          </p:txBody>
        </p:sp>
        <p:sp>
          <p:nvSpPr>
            <p:cNvPr id="409" name="Freeform: Shape 408">
              <a:extLst>
                <a:ext uri="{FF2B5EF4-FFF2-40B4-BE49-F238E27FC236}">
                  <a16:creationId xmlns:a16="http://schemas.microsoft.com/office/drawing/2014/main" id="{9435A798-6496-DB6F-7EAB-A8D7D38AE154}"/>
                </a:ext>
              </a:extLst>
            </p:cNvPr>
            <p:cNvSpPr/>
            <p:nvPr/>
          </p:nvSpPr>
          <p:spPr>
            <a:xfrm>
              <a:off x="6553193" y="7435757"/>
              <a:ext cx="273761" cy="30832"/>
            </a:xfrm>
            <a:custGeom>
              <a:avLst/>
              <a:gdLst>
                <a:gd name="connsiteX0" fmla="*/ -628 w 273761"/>
                <a:gd name="connsiteY0" fmla="*/ -157 h 30832"/>
                <a:gd name="connsiteX1" fmla="*/ 273133 w 273761"/>
                <a:gd name="connsiteY1" fmla="*/ -157 h 30832"/>
              </a:gdLst>
              <a:ahLst/>
              <a:cxnLst>
                <a:cxn ang="0">
                  <a:pos x="connsiteX0" y="connsiteY0"/>
                </a:cxn>
                <a:cxn ang="0">
                  <a:pos x="connsiteX1" y="connsiteY1"/>
                </a:cxn>
              </a:cxnLst>
              <a:rect l="l" t="t" r="r" b="b"/>
              <a:pathLst>
                <a:path w="273761" h="30832">
                  <a:moveTo>
                    <a:pt x="-628" y="-157"/>
                  </a:moveTo>
                  <a:lnTo>
                    <a:pt x="273133" y="-157"/>
                  </a:lnTo>
                </a:path>
              </a:pathLst>
            </a:custGeom>
            <a:noFill/>
            <a:ln w="31478" cap="rnd">
              <a:solidFill>
                <a:srgbClr val="5B9BD5"/>
              </a:solidFill>
              <a:prstDash val="solid"/>
              <a:round/>
            </a:ln>
          </p:spPr>
          <p:txBody>
            <a:bodyPr rtlCol="0" anchor="ctr"/>
            <a:lstStyle/>
            <a:p>
              <a:endParaRPr lang="en-GB" sz="1100"/>
            </a:p>
          </p:txBody>
        </p:sp>
        <p:sp>
          <p:nvSpPr>
            <p:cNvPr id="410" name="Freeform: Shape 409">
              <a:extLst>
                <a:ext uri="{FF2B5EF4-FFF2-40B4-BE49-F238E27FC236}">
                  <a16:creationId xmlns:a16="http://schemas.microsoft.com/office/drawing/2014/main" id="{A75E9747-1D85-322F-3C98-6B2F146DFBAD}"/>
                </a:ext>
              </a:extLst>
            </p:cNvPr>
            <p:cNvSpPr/>
            <p:nvPr/>
          </p:nvSpPr>
          <p:spPr>
            <a:xfrm>
              <a:off x="6613403" y="7645367"/>
              <a:ext cx="405048" cy="259331"/>
            </a:xfrm>
            <a:custGeom>
              <a:avLst/>
              <a:gdLst>
                <a:gd name="connsiteX0" fmla="*/ 383324 w 405048"/>
                <a:gd name="connsiteY0" fmla="*/ 259321 h 259331"/>
                <a:gd name="connsiteX1" fmla="*/ 22065 w 405048"/>
                <a:gd name="connsiteY1" fmla="*/ 259321 h 259331"/>
                <a:gd name="connsiteX2" fmla="*/ 170 w 405048"/>
                <a:gd name="connsiteY2" fmla="*/ 240798 h 259331"/>
                <a:gd name="connsiteX3" fmla="*/ 170 w 405048"/>
                <a:gd name="connsiteY3" fmla="*/ 18513 h 259331"/>
                <a:gd name="connsiteX4" fmla="*/ 22065 w 405048"/>
                <a:gd name="connsiteY4" fmla="*/ -11 h 259331"/>
                <a:gd name="connsiteX5" fmla="*/ 124969 w 405048"/>
                <a:gd name="connsiteY5" fmla="*/ -11 h 259331"/>
                <a:gd name="connsiteX6" fmla="*/ 137011 w 405048"/>
                <a:gd name="connsiteY6" fmla="*/ 3231 h 259331"/>
                <a:gd name="connsiteX7" fmla="*/ 197220 w 405048"/>
                <a:gd name="connsiteY7" fmla="*/ 37037 h 259331"/>
                <a:gd name="connsiteX8" fmla="*/ 383324 w 405048"/>
                <a:gd name="connsiteY8" fmla="*/ 37037 h 259331"/>
                <a:gd name="connsiteX9" fmla="*/ 405219 w 405048"/>
                <a:gd name="connsiteY9" fmla="*/ 55561 h 259331"/>
                <a:gd name="connsiteX10" fmla="*/ 405219 w 405048"/>
                <a:gd name="connsiteY10" fmla="*/ 240798 h 259331"/>
                <a:gd name="connsiteX11" fmla="*/ 383324 w 405048"/>
                <a:gd name="connsiteY11" fmla="*/ 259321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21"/>
                  </a:moveTo>
                  <a:lnTo>
                    <a:pt x="22065" y="259321"/>
                  </a:lnTo>
                  <a:cubicBezTo>
                    <a:pt x="10023" y="259321"/>
                    <a:pt x="170" y="250985"/>
                    <a:pt x="170" y="240798"/>
                  </a:cubicBezTo>
                  <a:lnTo>
                    <a:pt x="170" y="18513"/>
                  </a:lnTo>
                  <a:cubicBezTo>
                    <a:pt x="170" y="8325"/>
                    <a:pt x="10023" y="-11"/>
                    <a:pt x="22065" y="-11"/>
                  </a:cubicBezTo>
                  <a:lnTo>
                    <a:pt x="124969" y="-11"/>
                  </a:lnTo>
                  <a:cubicBezTo>
                    <a:pt x="129347" y="-11"/>
                    <a:pt x="133727" y="916"/>
                    <a:pt x="137011" y="3231"/>
                  </a:cubicBezTo>
                  <a:lnTo>
                    <a:pt x="197220" y="37037"/>
                  </a:lnTo>
                  <a:lnTo>
                    <a:pt x="383324" y="37037"/>
                  </a:lnTo>
                  <a:cubicBezTo>
                    <a:pt x="395366" y="37037"/>
                    <a:pt x="405219" y="45373"/>
                    <a:pt x="405219" y="55561"/>
                  </a:cubicBezTo>
                  <a:lnTo>
                    <a:pt x="405219" y="240798"/>
                  </a:lnTo>
                  <a:cubicBezTo>
                    <a:pt x="405219" y="250985"/>
                    <a:pt x="395366" y="259321"/>
                    <a:pt x="383324" y="259321"/>
                  </a:cubicBezTo>
                  <a:close/>
                </a:path>
              </a:pathLst>
            </a:custGeom>
            <a:noFill/>
            <a:ln w="10091" cap="flat">
              <a:solidFill>
                <a:srgbClr val="3A3838"/>
              </a:solidFill>
              <a:prstDash val="solid"/>
              <a:miter/>
            </a:ln>
          </p:spPr>
          <p:txBody>
            <a:bodyPr rtlCol="0" anchor="ctr"/>
            <a:lstStyle/>
            <a:p>
              <a:endParaRPr lang="en-GB" sz="1100"/>
            </a:p>
          </p:txBody>
        </p:sp>
        <p:sp>
          <p:nvSpPr>
            <p:cNvPr id="411" name="TextBox 410">
              <a:extLst>
                <a:ext uri="{FF2B5EF4-FFF2-40B4-BE49-F238E27FC236}">
                  <a16:creationId xmlns:a16="http://schemas.microsoft.com/office/drawing/2014/main" id="{791A15F4-9DF7-4F65-91B3-1916E286FA1E}"/>
                </a:ext>
              </a:extLst>
            </p:cNvPr>
            <p:cNvSpPr txBox="1"/>
            <p:nvPr/>
          </p:nvSpPr>
          <p:spPr>
            <a:xfrm>
              <a:off x="6564458" y="7881402"/>
              <a:ext cx="52129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studies</a:t>
              </a:r>
            </a:p>
          </p:txBody>
        </p:sp>
        <p:sp>
          <p:nvSpPr>
            <p:cNvPr id="412" name="Freeform: Shape 411">
              <a:extLst>
                <a:ext uri="{FF2B5EF4-FFF2-40B4-BE49-F238E27FC236}">
                  <a16:creationId xmlns:a16="http://schemas.microsoft.com/office/drawing/2014/main" id="{31A0E8C7-F866-EF52-B7D6-DC87FA6329ED}"/>
                </a:ext>
              </a:extLst>
            </p:cNvPr>
            <p:cNvSpPr/>
            <p:nvPr/>
          </p:nvSpPr>
          <p:spPr>
            <a:xfrm flipV="1">
              <a:off x="6815928" y="7490353"/>
              <a:ext cx="0" cy="146286"/>
            </a:xfrm>
            <a:custGeom>
              <a:avLst/>
              <a:gdLst>
                <a:gd name="connsiteX0" fmla="*/ 199 w 0"/>
                <a:gd name="connsiteY0" fmla="*/ 2 h 146286"/>
                <a:gd name="connsiteX1" fmla="*/ 200 w 0"/>
                <a:gd name="connsiteY1" fmla="*/ 146288 h 146286"/>
              </a:gdLst>
              <a:ahLst/>
              <a:cxnLst>
                <a:cxn ang="0">
                  <a:pos x="connsiteX0" y="connsiteY0"/>
                </a:cxn>
                <a:cxn ang="0">
                  <a:pos x="connsiteX1" y="connsiteY1"/>
                </a:cxn>
              </a:cxnLst>
              <a:rect l="l" t="t" r="r" b="b"/>
              <a:pathLst>
                <a:path h="146286">
                  <a:moveTo>
                    <a:pt x="199" y="2"/>
                  </a:moveTo>
                  <a:lnTo>
                    <a:pt x="200" y="146288"/>
                  </a:lnTo>
                </a:path>
              </a:pathLst>
            </a:custGeom>
            <a:noFill/>
            <a:ln w="31478" cap="rnd">
              <a:solidFill>
                <a:srgbClr val="5B9BD5"/>
              </a:solidFill>
              <a:prstDash val="solid"/>
              <a:round/>
            </a:ln>
          </p:spPr>
          <p:txBody>
            <a:bodyPr rtlCol="0" anchor="ctr"/>
            <a:lstStyle/>
            <a:p>
              <a:endParaRPr lang="en-GB" sz="1100"/>
            </a:p>
          </p:txBody>
        </p:sp>
        <p:sp>
          <p:nvSpPr>
            <p:cNvPr id="413" name="Freeform: Shape 412">
              <a:extLst>
                <a:ext uri="{FF2B5EF4-FFF2-40B4-BE49-F238E27FC236}">
                  <a16:creationId xmlns:a16="http://schemas.microsoft.com/office/drawing/2014/main" id="{BA93CAD3-C371-8087-902A-EF33238C516E}"/>
                </a:ext>
              </a:extLst>
            </p:cNvPr>
            <p:cNvSpPr/>
            <p:nvPr/>
          </p:nvSpPr>
          <p:spPr>
            <a:xfrm flipV="1">
              <a:off x="6815928" y="9518211"/>
              <a:ext cx="0" cy="146286"/>
            </a:xfrm>
            <a:custGeom>
              <a:avLst/>
              <a:gdLst>
                <a:gd name="connsiteX0" fmla="*/ 199 w 0"/>
                <a:gd name="connsiteY0" fmla="*/ 67 h 146286"/>
                <a:gd name="connsiteX1" fmla="*/ 200 w 0"/>
                <a:gd name="connsiteY1" fmla="*/ 146354 h 146286"/>
              </a:gdLst>
              <a:ahLst/>
              <a:cxnLst>
                <a:cxn ang="0">
                  <a:pos x="connsiteX0" y="connsiteY0"/>
                </a:cxn>
                <a:cxn ang="0">
                  <a:pos x="connsiteX1" y="connsiteY1"/>
                </a:cxn>
              </a:cxnLst>
              <a:rect l="l" t="t" r="r" b="b"/>
              <a:pathLst>
                <a:path h="146286">
                  <a:moveTo>
                    <a:pt x="199" y="67"/>
                  </a:moveTo>
                  <a:lnTo>
                    <a:pt x="200" y="146354"/>
                  </a:lnTo>
                </a:path>
              </a:pathLst>
            </a:custGeom>
            <a:noFill/>
            <a:ln w="31478" cap="rnd">
              <a:solidFill>
                <a:srgbClr val="5B9BD5"/>
              </a:solidFill>
              <a:prstDash val="solid"/>
              <a:round/>
            </a:ln>
          </p:spPr>
          <p:txBody>
            <a:bodyPr rtlCol="0" anchor="ctr"/>
            <a:lstStyle/>
            <a:p>
              <a:endParaRPr lang="en-GB" sz="1100"/>
            </a:p>
          </p:txBody>
        </p:sp>
        <p:sp>
          <p:nvSpPr>
            <p:cNvPr id="414" name="Freeform: Shape 413">
              <a:extLst>
                <a:ext uri="{FF2B5EF4-FFF2-40B4-BE49-F238E27FC236}">
                  <a16:creationId xmlns:a16="http://schemas.microsoft.com/office/drawing/2014/main" id="{634CD091-1964-BA99-8AE8-5F972E60E940}"/>
                </a:ext>
              </a:extLst>
            </p:cNvPr>
            <p:cNvSpPr/>
            <p:nvPr/>
          </p:nvSpPr>
          <p:spPr>
            <a:xfrm>
              <a:off x="6613403" y="9727821"/>
              <a:ext cx="405048" cy="259331"/>
            </a:xfrm>
            <a:custGeom>
              <a:avLst/>
              <a:gdLst>
                <a:gd name="connsiteX0" fmla="*/ 383324 w 405048"/>
                <a:gd name="connsiteY0" fmla="*/ 259389 h 259331"/>
                <a:gd name="connsiteX1" fmla="*/ 22065 w 405048"/>
                <a:gd name="connsiteY1" fmla="*/ 259389 h 259331"/>
                <a:gd name="connsiteX2" fmla="*/ 170 w 405048"/>
                <a:gd name="connsiteY2" fmla="*/ 240865 h 259331"/>
                <a:gd name="connsiteX3" fmla="*/ 170 w 405048"/>
                <a:gd name="connsiteY3" fmla="*/ 18581 h 259331"/>
                <a:gd name="connsiteX4" fmla="*/ 22065 w 405048"/>
                <a:gd name="connsiteY4" fmla="*/ 57 h 259331"/>
                <a:gd name="connsiteX5" fmla="*/ 124969 w 405048"/>
                <a:gd name="connsiteY5" fmla="*/ 57 h 259331"/>
                <a:gd name="connsiteX6" fmla="*/ 137011 w 405048"/>
                <a:gd name="connsiteY6" fmla="*/ 3298 h 259331"/>
                <a:gd name="connsiteX7" fmla="*/ 197220 w 405048"/>
                <a:gd name="connsiteY7" fmla="*/ 37104 h 259331"/>
                <a:gd name="connsiteX8" fmla="*/ 383324 w 405048"/>
                <a:gd name="connsiteY8" fmla="*/ 37104 h 259331"/>
                <a:gd name="connsiteX9" fmla="*/ 405219 w 405048"/>
                <a:gd name="connsiteY9" fmla="*/ 55628 h 259331"/>
                <a:gd name="connsiteX10" fmla="*/ 405219 w 405048"/>
                <a:gd name="connsiteY10" fmla="*/ 240865 h 259331"/>
                <a:gd name="connsiteX11" fmla="*/ 383324 w 405048"/>
                <a:gd name="connsiteY11" fmla="*/ 259389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89"/>
                  </a:moveTo>
                  <a:lnTo>
                    <a:pt x="22065" y="259389"/>
                  </a:lnTo>
                  <a:cubicBezTo>
                    <a:pt x="10023" y="259389"/>
                    <a:pt x="170" y="251053"/>
                    <a:pt x="170" y="240865"/>
                  </a:cubicBezTo>
                  <a:lnTo>
                    <a:pt x="170" y="18581"/>
                  </a:lnTo>
                  <a:cubicBezTo>
                    <a:pt x="170" y="8392"/>
                    <a:pt x="10023" y="57"/>
                    <a:pt x="22065" y="57"/>
                  </a:cubicBezTo>
                  <a:lnTo>
                    <a:pt x="124969" y="57"/>
                  </a:lnTo>
                  <a:cubicBezTo>
                    <a:pt x="129347" y="57"/>
                    <a:pt x="133727" y="984"/>
                    <a:pt x="137011" y="3298"/>
                  </a:cubicBezTo>
                  <a:lnTo>
                    <a:pt x="197220" y="37104"/>
                  </a:lnTo>
                  <a:lnTo>
                    <a:pt x="383324" y="37104"/>
                  </a:lnTo>
                  <a:cubicBezTo>
                    <a:pt x="395366" y="37104"/>
                    <a:pt x="405219" y="45440"/>
                    <a:pt x="405219" y="55628"/>
                  </a:cubicBezTo>
                  <a:lnTo>
                    <a:pt x="405219" y="240865"/>
                  </a:lnTo>
                  <a:cubicBezTo>
                    <a:pt x="405219" y="251053"/>
                    <a:pt x="395366" y="259389"/>
                    <a:pt x="383324" y="259389"/>
                  </a:cubicBezTo>
                  <a:close/>
                </a:path>
              </a:pathLst>
            </a:custGeom>
            <a:noFill/>
            <a:ln w="10091" cap="flat">
              <a:solidFill>
                <a:srgbClr val="3A3838"/>
              </a:solidFill>
              <a:prstDash val="solid"/>
              <a:miter/>
            </a:ln>
          </p:spPr>
          <p:txBody>
            <a:bodyPr rtlCol="0" anchor="ctr"/>
            <a:lstStyle/>
            <a:p>
              <a:endParaRPr lang="en-GB" sz="1100"/>
            </a:p>
          </p:txBody>
        </p:sp>
        <p:sp>
          <p:nvSpPr>
            <p:cNvPr id="415" name="TextBox 414">
              <a:extLst>
                <a:ext uri="{FF2B5EF4-FFF2-40B4-BE49-F238E27FC236}">
                  <a16:creationId xmlns:a16="http://schemas.microsoft.com/office/drawing/2014/main" id="{7EF6F3A0-7D6E-BBA9-8945-32A5547DD572}"/>
                </a:ext>
              </a:extLst>
            </p:cNvPr>
            <p:cNvSpPr txBox="1"/>
            <p:nvPr/>
          </p:nvSpPr>
          <p:spPr>
            <a:xfrm>
              <a:off x="6626161" y="9971656"/>
              <a:ext cx="410690" cy="253916"/>
            </a:xfrm>
            <a:prstGeom prst="rect">
              <a:avLst/>
            </a:prstGeom>
            <a:noFill/>
          </p:spPr>
          <p:txBody>
            <a:bodyPr wrap="none" rtlCol="0">
              <a:spAutoFit/>
            </a:bodyPr>
            <a:lstStyle/>
            <a:p>
              <a:pPr algn="l"/>
              <a:r>
                <a:rPr lang="en-GB" sz="1000" spc="0" baseline="0" dirty="0">
                  <a:ln/>
                  <a:solidFill>
                    <a:srgbClr val="3A3838"/>
                  </a:solidFill>
                  <a:ea typeface="Calibri"/>
                  <a:cs typeface="Calibri"/>
                  <a:sym typeface="Calibri"/>
                  <a:rtl val="0"/>
                </a:rPr>
                <a:t>runs</a:t>
              </a:r>
            </a:p>
          </p:txBody>
        </p:sp>
        <p:sp>
          <p:nvSpPr>
            <p:cNvPr id="416" name="Freeform: Shape 415">
              <a:extLst>
                <a:ext uri="{FF2B5EF4-FFF2-40B4-BE49-F238E27FC236}">
                  <a16:creationId xmlns:a16="http://schemas.microsoft.com/office/drawing/2014/main" id="{1DC32AFA-3FE9-28D1-BC00-D090572B288D}"/>
                </a:ext>
              </a:extLst>
            </p:cNvPr>
            <p:cNvSpPr/>
            <p:nvPr/>
          </p:nvSpPr>
          <p:spPr>
            <a:xfrm rot="9670429" flipV="1">
              <a:off x="6726569" y="9793536"/>
              <a:ext cx="101514" cy="99693"/>
            </a:xfrm>
            <a:custGeom>
              <a:avLst/>
              <a:gdLst>
                <a:gd name="connsiteX0" fmla="*/ 50948 w 101514"/>
                <a:gd name="connsiteY0" fmla="*/ 67636 h 99693"/>
                <a:gd name="connsiteX1" fmla="*/ 33076 w 101514"/>
                <a:gd name="connsiteY1" fmla="*/ 50043 h 99693"/>
                <a:gd name="connsiteX2" fmla="*/ 50948 w 101514"/>
                <a:gd name="connsiteY2" fmla="*/ 32450 h 99693"/>
                <a:gd name="connsiteX3" fmla="*/ 68821 w 101514"/>
                <a:gd name="connsiteY3" fmla="*/ 50043 h 99693"/>
                <a:gd name="connsiteX4" fmla="*/ 50948 w 101514"/>
                <a:gd name="connsiteY4" fmla="*/ 67636 h 99693"/>
                <a:gd name="connsiteX5" fmla="*/ 91220 w 101514"/>
                <a:gd name="connsiteY5" fmla="*/ 39018 h 99693"/>
                <a:gd name="connsiteX6" fmla="*/ 87407 w 101514"/>
                <a:gd name="connsiteY6" fmla="*/ 29870 h 99693"/>
                <a:gd name="connsiteX7" fmla="*/ 91220 w 101514"/>
                <a:gd name="connsiteY7" fmla="*/ 18845 h 99693"/>
                <a:gd name="connsiteX8" fmla="*/ 82642 w 101514"/>
                <a:gd name="connsiteY8" fmla="*/ 10400 h 99693"/>
                <a:gd name="connsiteX9" fmla="*/ 71442 w 101514"/>
                <a:gd name="connsiteY9" fmla="*/ 14153 h 99693"/>
                <a:gd name="connsiteX10" fmla="*/ 62148 w 101514"/>
                <a:gd name="connsiteY10" fmla="*/ 10400 h 99693"/>
                <a:gd name="connsiteX11" fmla="*/ 56906 w 101514"/>
                <a:gd name="connsiteY11" fmla="*/ 79 h 99693"/>
                <a:gd name="connsiteX12" fmla="*/ 44991 w 101514"/>
                <a:gd name="connsiteY12" fmla="*/ 79 h 99693"/>
                <a:gd name="connsiteX13" fmla="*/ 39748 w 101514"/>
                <a:gd name="connsiteY13" fmla="*/ 10400 h 99693"/>
                <a:gd name="connsiteX14" fmla="*/ 30455 w 101514"/>
                <a:gd name="connsiteY14" fmla="*/ 14153 h 99693"/>
                <a:gd name="connsiteX15" fmla="*/ 19255 w 101514"/>
                <a:gd name="connsiteY15" fmla="*/ 10400 h 99693"/>
                <a:gd name="connsiteX16" fmla="*/ 10676 w 101514"/>
                <a:gd name="connsiteY16" fmla="*/ 18845 h 99693"/>
                <a:gd name="connsiteX17" fmla="*/ 14489 w 101514"/>
                <a:gd name="connsiteY17" fmla="*/ 29870 h 99693"/>
                <a:gd name="connsiteX18" fmla="*/ 10676 w 101514"/>
                <a:gd name="connsiteY18" fmla="*/ 39018 h 99693"/>
                <a:gd name="connsiteX19" fmla="*/ 191 w 101514"/>
                <a:gd name="connsiteY19" fmla="*/ 44178 h 99693"/>
                <a:gd name="connsiteX20" fmla="*/ 191 w 101514"/>
                <a:gd name="connsiteY20" fmla="*/ 55907 h 99693"/>
                <a:gd name="connsiteX21" fmla="*/ 10676 w 101514"/>
                <a:gd name="connsiteY21" fmla="*/ 61068 h 99693"/>
                <a:gd name="connsiteX22" fmla="*/ 14489 w 101514"/>
                <a:gd name="connsiteY22" fmla="*/ 70216 h 99693"/>
                <a:gd name="connsiteX23" fmla="*/ 10676 w 101514"/>
                <a:gd name="connsiteY23" fmla="*/ 81241 h 99693"/>
                <a:gd name="connsiteX24" fmla="*/ 19017 w 101514"/>
                <a:gd name="connsiteY24" fmla="*/ 89451 h 99693"/>
                <a:gd name="connsiteX25" fmla="*/ 30217 w 101514"/>
                <a:gd name="connsiteY25" fmla="*/ 85698 h 99693"/>
                <a:gd name="connsiteX26" fmla="*/ 39510 w 101514"/>
                <a:gd name="connsiteY26" fmla="*/ 89451 h 99693"/>
                <a:gd name="connsiteX27" fmla="*/ 44753 w 101514"/>
                <a:gd name="connsiteY27" fmla="*/ 99773 h 99693"/>
                <a:gd name="connsiteX28" fmla="*/ 56668 w 101514"/>
                <a:gd name="connsiteY28" fmla="*/ 99773 h 99693"/>
                <a:gd name="connsiteX29" fmla="*/ 61910 w 101514"/>
                <a:gd name="connsiteY29" fmla="*/ 89451 h 99693"/>
                <a:gd name="connsiteX30" fmla="*/ 71204 w 101514"/>
                <a:gd name="connsiteY30" fmla="*/ 85698 h 99693"/>
                <a:gd name="connsiteX31" fmla="*/ 82403 w 101514"/>
                <a:gd name="connsiteY31" fmla="*/ 89451 h 99693"/>
                <a:gd name="connsiteX32" fmla="*/ 90983 w 101514"/>
                <a:gd name="connsiteY32" fmla="*/ 81241 h 99693"/>
                <a:gd name="connsiteX33" fmla="*/ 87169 w 101514"/>
                <a:gd name="connsiteY33" fmla="*/ 70216 h 99693"/>
                <a:gd name="connsiteX34" fmla="*/ 91220 w 101514"/>
                <a:gd name="connsiteY34" fmla="*/ 61068 h 99693"/>
                <a:gd name="connsiteX35" fmla="*/ 101705 w 101514"/>
                <a:gd name="connsiteY35" fmla="*/ 55907 h 99693"/>
                <a:gd name="connsiteX36" fmla="*/ 101705 w 101514"/>
                <a:gd name="connsiteY36" fmla="*/ 44178 h 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514" h="99693">
                  <a:moveTo>
                    <a:pt x="50948" y="67636"/>
                  </a:moveTo>
                  <a:cubicBezTo>
                    <a:pt x="40940" y="67636"/>
                    <a:pt x="33076" y="59660"/>
                    <a:pt x="33076" y="50043"/>
                  </a:cubicBezTo>
                  <a:cubicBezTo>
                    <a:pt x="33076" y="40425"/>
                    <a:pt x="41178" y="32450"/>
                    <a:pt x="50948" y="32450"/>
                  </a:cubicBezTo>
                  <a:cubicBezTo>
                    <a:pt x="60957" y="32450"/>
                    <a:pt x="68821" y="40425"/>
                    <a:pt x="68821" y="50043"/>
                  </a:cubicBezTo>
                  <a:cubicBezTo>
                    <a:pt x="68821" y="59660"/>
                    <a:pt x="60718" y="67636"/>
                    <a:pt x="50948" y="67636"/>
                  </a:cubicBezTo>
                  <a:close/>
                  <a:moveTo>
                    <a:pt x="91220" y="39018"/>
                  </a:moveTo>
                  <a:cubicBezTo>
                    <a:pt x="90267" y="35734"/>
                    <a:pt x="89075" y="32685"/>
                    <a:pt x="87407" y="29870"/>
                  </a:cubicBezTo>
                  <a:lnTo>
                    <a:pt x="91220" y="18845"/>
                  </a:lnTo>
                  <a:lnTo>
                    <a:pt x="82642" y="10400"/>
                  </a:lnTo>
                  <a:lnTo>
                    <a:pt x="71442" y="14153"/>
                  </a:lnTo>
                  <a:cubicBezTo>
                    <a:pt x="68582" y="12511"/>
                    <a:pt x="65484" y="11338"/>
                    <a:pt x="62148" y="10400"/>
                  </a:cubicBezTo>
                  <a:lnTo>
                    <a:pt x="56906" y="79"/>
                  </a:lnTo>
                  <a:lnTo>
                    <a:pt x="44991" y="79"/>
                  </a:lnTo>
                  <a:lnTo>
                    <a:pt x="39748" y="10400"/>
                  </a:lnTo>
                  <a:cubicBezTo>
                    <a:pt x="36412" y="11338"/>
                    <a:pt x="33315" y="12511"/>
                    <a:pt x="30455" y="14153"/>
                  </a:cubicBezTo>
                  <a:lnTo>
                    <a:pt x="19255" y="10400"/>
                  </a:lnTo>
                  <a:lnTo>
                    <a:pt x="10676" y="18845"/>
                  </a:lnTo>
                  <a:lnTo>
                    <a:pt x="14489" y="29870"/>
                  </a:lnTo>
                  <a:cubicBezTo>
                    <a:pt x="12821" y="32685"/>
                    <a:pt x="11629" y="35734"/>
                    <a:pt x="10676" y="39018"/>
                  </a:cubicBezTo>
                  <a:lnTo>
                    <a:pt x="191" y="44178"/>
                  </a:lnTo>
                  <a:lnTo>
                    <a:pt x="191" y="55907"/>
                  </a:lnTo>
                  <a:lnTo>
                    <a:pt x="10676" y="61068"/>
                  </a:lnTo>
                  <a:cubicBezTo>
                    <a:pt x="11629" y="64352"/>
                    <a:pt x="12821" y="67401"/>
                    <a:pt x="14489" y="70216"/>
                  </a:cubicBezTo>
                  <a:lnTo>
                    <a:pt x="10676" y="81241"/>
                  </a:lnTo>
                  <a:lnTo>
                    <a:pt x="19017" y="89451"/>
                  </a:lnTo>
                  <a:lnTo>
                    <a:pt x="30217" y="85698"/>
                  </a:lnTo>
                  <a:cubicBezTo>
                    <a:pt x="33076" y="87340"/>
                    <a:pt x="36174" y="88513"/>
                    <a:pt x="39510" y="89451"/>
                  </a:cubicBezTo>
                  <a:lnTo>
                    <a:pt x="44753" y="99773"/>
                  </a:lnTo>
                  <a:lnTo>
                    <a:pt x="56668" y="99773"/>
                  </a:lnTo>
                  <a:lnTo>
                    <a:pt x="61910" y="89451"/>
                  </a:lnTo>
                  <a:cubicBezTo>
                    <a:pt x="65246" y="88513"/>
                    <a:pt x="68344" y="87340"/>
                    <a:pt x="71204" y="85698"/>
                  </a:cubicBezTo>
                  <a:lnTo>
                    <a:pt x="82403" y="89451"/>
                  </a:lnTo>
                  <a:lnTo>
                    <a:pt x="90983" y="81241"/>
                  </a:lnTo>
                  <a:lnTo>
                    <a:pt x="87169" y="70216"/>
                  </a:lnTo>
                  <a:cubicBezTo>
                    <a:pt x="88837" y="67401"/>
                    <a:pt x="90267" y="64117"/>
                    <a:pt x="91220" y="61068"/>
                  </a:cubicBezTo>
                  <a:lnTo>
                    <a:pt x="101705" y="55907"/>
                  </a:lnTo>
                  <a:lnTo>
                    <a:pt x="101705" y="44178"/>
                  </a:lnTo>
                  <a:close/>
                </a:path>
              </a:pathLst>
            </a:custGeom>
            <a:solidFill>
              <a:srgbClr val="A5A5A5"/>
            </a:solidFill>
            <a:ln w="7869" cap="flat">
              <a:noFill/>
              <a:prstDash val="solid"/>
              <a:miter/>
            </a:ln>
          </p:spPr>
          <p:txBody>
            <a:bodyPr rtlCol="0" anchor="ctr"/>
            <a:lstStyle/>
            <a:p>
              <a:endParaRPr lang="en-GB" sz="1100"/>
            </a:p>
          </p:txBody>
        </p:sp>
        <p:sp>
          <p:nvSpPr>
            <p:cNvPr id="417" name="Freeform: Shape 416">
              <a:extLst>
                <a:ext uri="{FF2B5EF4-FFF2-40B4-BE49-F238E27FC236}">
                  <a16:creationId xmlns:a16="http://schemas.microsoft.com/office/drawing/2014/main" id="{86971DE5-9A4C-5F61-CFAD-E4DA036FAC90}"/>
                </a:ext>
              </a:extLst>
            </p:cNvPr>
            <p:cNvSpPr/>
            <p:nvPr/>
          </p:nvSpPr>
          <p:spPr>
            <a:xfrm rot="9670429" flipV="1">
              <a:off x="6806161" y="9856556"/>
              <a:ext cx="101514" cy="99693"/>
            </a:xfrm>
            <a:custGeom>
              <a:avLst/>
              <a:gdLst>
                <a:gd name="connsiteX0" fmla="*/ 50951 w 101514"/>
                <a:gd name="connsiteY0" fmla="*/ 67638 h 99693"/>
                <a:gd name="connsiteX1" fmla="*/ 33079 w 101514"/>
                <a:gd name="connsiteY1" fmla="*/ 50045 h 99693"/>
                <a:gd name="connsiteX2" fmla="*/ 50951 w 101514"/>
                <a:gd name="connsiteY2" fmla="*/ 32452 h 99693"/>
                <a:gd name="connsiteX3" fmla="*/ 68824 w 101514"/>
                <a:gd name="connsiteY3" fmla="*/ 50045 h 99693"/>
                <a:gd name="connsiteX4" fmla="*/ 50951 w 101514"/>
                <a:gd name="connsiteY4" fmla="*/ 67638 h 99693"/>
                <a:gd name="connsiteX5" fmla="*/ 87411 w 101514"/>
                <a:gd name="connsiteY5" fmla="*/ 29871 h 99693"/>
                <a:gd name="connsiteX6" fmla="*/ 91223 w 101514"/>
                <a:gd name="connsiteY6" fmla="*/ 18847 h 99693"/>
                <a:gd name="connsiteX7" fmla="*/ 82645 w 101514"/>
                <a:gd name="connsiteY7" fmla="*/ 10402 h 99693"/>
                <a:gd name="connsiteX8" fmla="*/ 71445 w 101514"/>
                <a:gd name="connsiteY8" fmla="*/ 14155 h 99693"/>
                <a:gd name="connsiteX9" fmla="*/ 62151 w 101514"/>
                <a:gd name="connsiteY9" fmla="*/ 10402 h 99693"/>
                <a:gd name="connsiteX10" fmla="*/ 56909 w 101514"/>
                <a:gd name="connsiteY10" fmla="*/ 81 h 99693"/>
                <a:gd name="connsiteX11" fmla="*/ 44994 w 101514"/>
                <a:gd name="connsiteY11" fmla="*/ 81 h 99693"/>
                <a:gd name="connsiteX12" fmla="*/ 39751 w 101514"/>
                <a:gd name="connsiteY12" fmla="*/ 10402 h 99693"/>
                <a:gd name="connsiteX13" fmla="*/ 30458 w 101514"/>
                <a:gd name="connsiteY13" fmla="*/ 14155 h 99693"/>
                <a:gd name="connsiteX14" fmla="*/ 19258 w 101514"/>
                <a:gd name="connsiteY14" fmla="*/ 10402 h 99693"/>
                <a:gd name="connsiteX15" fmla="*/ 10917 w 101514"/>
                <a:gd name="connsiteY15" fmla="*/ 18612 h 99693"/>
                <a:gd name="connsiteX16" fmla="*/ 14492 w 101514"/>
                <a:gd name="connsiteY16" fmla="*/ 29637 h 99693"/>
                <a:gd name="connsiteX17" fmla="*/ 10679 w 101514"/>
                <a:gd name="connsiteY17" fmla="*/ 38785 h 99693"/>
                <a:gd name="connsiteX18" fmla="*/ 194 w 101514"/>
                <a:gd name="connsiteY18" fmla="*/ 43946 h 99693"/>
                <a:gd name="connsiteX19" fmla="*/ 194 w 101514"/>
                <a:gd name="connsiteY19" fmla="*/ 55674 h 99693"/>
                <a:gd name="connsiteX20" fmla="*/ 10679 w 101514"/>
                <a:gd name="connsiteY20" fmla="*/ 60835 h 99693"/>
                <a:gd name="connsiteX21" fmla="*/ 14492 w 101514"/>
                <a:gd name="connsiteY21" fmla="*/ 69984 h 99693"/>
                <a:gd name="connsiteX22" fmla="*/ 10917 w 101514"/>
                <a:gd name="connsiteY22" fmla="*/ 81009 h 99693"/>
                <a:gd name="connsiteX23" fmla="*/ 19258 w 101514"/>
                <a:gd name="connsiteY23" fmla="*/ 89219 h 99693"/>
                <a:gd name="connsiteX24" fmla="*/ 30458 w 101514"/>
                <a:gd name="connsiteY24" fmla="*/ 85700 h 99693"/>
                <a:gd name="connsiteX25" fmla="*/ 39751 w 101514"/>
                <a:gd name="connsiteY25" fmla="*/ 89453 h 99693"/>
                <a:gd name="connsiteX26" fmla="*/ 44994 w 101514"/>
                <a:gd name="connsiteY26" fmla="*/ 99775 h 99693"/>
                <a:gd name="connsiteX27" fmla="*/ 56909 w 101514"/>
                <a:gd name="connsiteY27" fmla="*/ 99775 h 99693"/>
                <a:gd name="connsiteX28" fmla="*/ 62151 w 101514"/>
                <a:gd name="connsiteY28" fmla="*/ 89453 h 99693"/>
                <a:gd name="connsiteX29" fmla="*/ 71445 w 101514"/>
                <a:gd name="connsiteY29" fmla="*/ 85700 h 99693"/>
                <a:gd name="connsiteX30" fmla="*/ 82645 w 101514"/>
                <a:gd name="connsiteY30" fmla="*/ 89453 h 99693"/>
                <a:gd name="connsiteX31" fmla="*/ 90985 w 101514"/>
                <a:gd name="connsiteY31" fmla="*/ 81009 h 99693"/>
                <a:gd name="connsiteX32" fmla="*/ 87411 w 101514"/>
                <a:gd name="connsiteY32" fmla="*/ 70218 h 99693"/>
                <a:gd name="connsiteX33" fmla="*/ 91223 w 101514"/>
                <a:gd name="connsiteY33" fmla="*/ 61070 h 99693"/>
                <a:gd name="connsiteX34" fmla="*/ 101709 w 101514"/>
                <a:gd name="connsiteY34" fmla="*/ 55909 h 99693"/>
                <a:gd name="connsiteX35" fmla="*/ 101709 w 101514"/>
                <a:gd name="connsiteY35" fmla="*/ 44181 h 99693"/>
                <a:gd name="connsiteX36" fmla="*/ 91223 w 101514"/>
                <a:gd name="connsiteY36" fmla="*/ 39020 h 99693"/>
                <a:gd name="connsiteX37" fmla="*/ 87411 w 101514"/>
                <a:gd name="connsiteY37" fmla="*/ 29871 h 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514" h="99693">
                  <a:moveTo>
                    <a:pt x="50951" y="67638"/>
                  </a:moveTo>
                  <a:cubicBezTo>
                    <a:pt x="40943" y="67638"/>
                    <a:pt x="33079" y="59662"/>
                    <a:pt x="33079" y="50045"/>
                  </a:cubicBezTo>
                  <a:cubicBezTo>
                    <a:pt x="33079" y="40193"/>
                    <a:pt x="41181" y="32452"/>
                    <a:pt x="50951" y="32452"/>
                  </a:cubicBezTo>
                  <a:cubicBezTo>
                    <a:pt x="60960" y="32452"/>
                    <a:pt x="68824" y="40427"/>
                    <a:pt x="68824" y="50045"/>
                  </a:cubicBezTo>
                  <a:cubicBezTo>
                    <a:pt x="68824" y="59662"/>
                    <a:pt x="60960" y="67638"/>
                    <a:pt x="50951" y="67638"/>
                  </a:cubicBezTo>
                  <a:close/>
                  <a:moveTo>
                    <a:pt x="87411" y="29871"/>
                  </a:moveTo>
                  <a:lnTo>
                    <a:pt x="91223" y="18847"/>
                  </a:lnTo>
                  <a:lnTo>
                    <a:pt x="82645" y="10402"/>
                  </a:lnTo>
                  <a:lnTo>
                    <a:pt x="71445" y="14155"/>
                  </a:lnTo>
                  <a:cubicBezTo>
                    <a:pt x="68585" y="12513"/>
                    <a:pt x="65249" y="11340"/>
                    <a:pt x="62151" y="10402"/>
                  </a:cubicBezTo>
                  <a:lnTo>
                    <a:pt x="56909" y="81"/>
                  </a:lnTo>
                  <a:lnTo>
                    <a:pt x="44994" y="81"/>
                  </a:lnTo>
                  <a:lnTo>
                    <a:pt x="39751" y="10402"/>
                  </a:lnTo>
                  <a:cubicBezTo>
                    <a:pt x="36415" y="11340"/>
                    <a:pt x="33317" y="12513"/>
                    <a:pt x="30458" y="14155"/>
                  </a:cubicBezTo>
                  <a:lnTo>
                    <a:pt x="19258" y="10402"/>
                  </a:lnTo>
                  <a:lnTo>
                    <a:pt x="10917" y="18612"/>
                  </a:lnTo>
                  <a:lnTo>
                    <a:pt x="14492" y="29637"/>
                  </a:lnTo>
                  <a:cubicBezTo>
                    <a:pt x="12824" y="32452"/>
                    <a:pt x="11632" y="35736"/>
                    <a:pt x="10679" y="38785"/>
                  </a:cubicBezTo>
                  <a:lnTo>
                    <a:pt x="194" y="43946"/>
                  </a:lnTo>
                  <a:lnTo>
                    <a:pt x="194" y="55674"/>
                  </a:lnTo>
                  <a:lnTo>
                    <a:pt x="10679" y="60835"/>
                  </a:lnTo>
                  <a:cubicBezTo>
                    <a:pt x="11632" y="64119"/>
                    <a:pt x="12824" y="67169"/>
                    <a:pt x="14492" y="69984"/>
                  </a:cubicBezTo>
                  <a:lnTo>
                    <a:pt x="10917" y="81009"/>
                  </a:lnTo>
                  <a:lnTo>
                    <a:pt x="19258" y="89219"/>
                  </a:lnTo>
                  <a:lnTo>
                    <a:pt x="30458" y="85700"/>
                  </a:lnTo>
                  <a:cubicBezTo>
                    <a:pt x="33317" y="87342"/>
                    <a:pt x="36415" y="88515"/>
                    <a:pt x="39751" y="89453"/>
                  </a:cubicBezTo>
                  <a:lnTo>
                    <a:pt x="44994" y="99775"/>
                  </a:lnTo>
                  <a:lnTo>
                    <a:pt x="56909" y="99775"/>
                  </a:lnTo>
                  <a:lnTo>
                    <a:pt x="62151" y="89453"/>
                  </a:lnTo>
                  <a:cubicBezTo>
                    <a:pt x="65487" y="88515"/>
                    <a:pt x="68585" y="87342"/>
                    <a:pt x="71445" y="85700"/>
                  </a:cubicBezTo>
                  <a:lnTo>
                    <a:pt x="82645" y="89453"/>
                  </a:lnTo>
                  <a:lnTo>
                    <a:pt x="90985" y="81009"/>
                  </a:lnTo>
                  <a:lnTo>
                    <a:pt x="87411" y="70218"/>
                  </a:lnTo>
                  <a:cubicBezTo>
                    <a:pt x="89079" y="67403"/>
                    <a:pt x="90270" y="64354"/>
                    <a:pt x="91223" y="61070"/>
                  </a:cubicBezTo>
                  <a:lnTo>
                    <a:pt x="101709" y="55909"/>
                  </a:lnTo>
                  <a:lnTo>
                    <a:pt x="101709" y="44181"/>
                  </a:lnTo>
                  <a:lnTo>
                    <a:pt x="91223" y="39020"/>
                  </a:lnTo>
                  <a:cubicBezTo>
                    <a:pt x="90270" y="35736"/>
                    <a:pt x="89079" y="32686"/>
                    <a:pt x="87411" y="29871"/>
                  </a:cubicBezTo>
                  <a:close/>
                </a:path>
              </a:pathLst>
            </a:custGeom>
            <a:solidFill>
              <a:srgbClr val="A5A5A5"/>
            </a:solidFill>
            <a:ln w="7869" cap="flat">
              <a:noFill/>
              <a:prstDash val="solid"/>
              <a:miter/>
            </a:ln>
          </p:spPr>
          <p:txBody>
            <a:bodyPr rtlCol="0" anchor="ctr"/>
            <a:lstStyle/>
            <a:p>
              <a:endParaRPr lang="en-GB" sz="1100"/>
            </a:p>
          </p:txBody>
        </p:sp>
        <p:sp>
          <p:nvSpPr>
            <p:cNvPr id="418" name="Freeform: Shape 417">
              <a:extLst>
                <a:ext uri="{FF2B5EF4-FFF2-40B4-BE49-F238E27FC236}">
                  <a16:creationId xmlns:a16="http://schemas.microsoft.com/office/drawing/2014/main" id="{0DD46B1F-368C-3B66-C7F8-F1F28C3779D8}"/>
                </a:ext>
              </a:extLst>
            </p:cNvPr>
            <p:cNvSpPr/>
            <p:nvPr/>
          </p:nvSpPr>
          <p:spPr>
            <a:xfrm>
              <a:off x="7422506" y="9780142"/>
              <a:ext cx="331403" cy="209285"/>
            </a:xfrm>
            <a:custGeom>
              <a:avLst/>
              <a:gdLst>
                <a:gd name="connsiteX0" fmla="*/ 313691 w 331403"/>
                <a:gd name="connsiteY0" fmla="*/ 209349 h 209285"/>
                <a:gd name="connsiteX1" fmla="*/ 18115 w 331403"/>
                <a:gd name="connsiteY1" fmla="*/ 209349 h 209285"/>
                <a:gd name="connsiteX2" fmla="*/ 201 w 331403"/>
                <a:gd name="connsiteY2" fmla="*/ 194400 h 209285"/>
                <a:gd name="connsiteX3" fmla="*/ 201 w 331403"/>
                <a:gd name="connsiteY3" fmla="*/ 15012 h 209285"/>
                <a:gd name="connsiteX4" fmla="*/ 18115 w 331403"/>
                <a:gd name="connsiteY4" fmla="*/ 63 h 209285"/>
                <a:gd name="connsiteX5" fmla="*/ 102309 w 331403"/>
                <a:gd name="connsiteY5" fmla="*/ 63 h 209285"/>
                <a:gd name="connsiteX6" fmla="*/ 112162 w 331403"/>
                <a:gd name="connsiteY6" fmla="*/ 2679 h 209285"/>
                <a:gd name="connsiteX7" fmla="*/ 161424 w 331403"/>
                <a:gd name="connsiteY7" fmla="*/ 29962 h 209285"/>
                <a:gd name="connsiteX8" fmla="*/ 313691 w 331403"/>
                <a:gd name="connsiteY8" fmla="*/ 29962 h 209285"/>
                <a:gd name="connsiteX9" fmla="*/ 331604 w 331403"/>
                <a:gd name="connsiteY9" fmla="*/ 44910 h 209285"/>
                <a:gd name="connsiteX10" fmla="*/ 331604 w 331403"/>
                <a:gd name="connsiteY10" fmla="*/ 194400 h 209285"/>
                <a:gd name="connsiteX11" fmla="*/ 313691 w 331403"/>
                <a:gd name="connsiteY11" fmla="*/ 20934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1" y="209349"/>
                  </a:moveTo>
                  <a:lnTo>
                    <a:pt x="18115" y="209349"/>
                  </a:lnTo>
                  <a:cubicBezTo>
                    <a:pt x="8262" y="209349"/>
                    <a:pt x="201" y="202622"/>
                    <a:pt x="201" y="194400"/>
                  </a:cubicBezTo>
                  <a:lnTo>
                    <a:pt x="201" y="15012"/>
                  </a:lnTo>
                  <a:cubicBezTo>
                    <a:pt x="201" y="6790"/>
                    <a:pt x="8262" y="63"/>
                    <a:pt x="18115" y="63"/>
                  </a:cubicBezTo>
                  <a:lnTo>
                    <a:pt x="102309" y="63"/>
                  </a:lnTo>
                  <a:cubicBezTo>
                    <a:pt x="105892" y="63"/>
                    <a:pt x="109475" y="811"/>
                    <a:pt x="112162" y="2679"/>
                  </a:cubicBezTo>
                  <a:lnTo>
                    <a:pt x="161424" y="29962"/>
                  </a:lnTo>
                  <a:lnTo>
                    <a:pt x="313691" y="29962"/>
                  </a:lnTo>
                  <a:cubicBezTo>
                    <a:pt x="323543" y="29962"/>
                    <a:pt x="331604" y="36689"/>
                    <a:pt x="331604" y="44910"/>
                  </a:cubicBezTo>
                  <a:lnTo>
                    <a:pt x="331604" y="194400"/>
                  </a:lnTo>
                  <a:cubicBezTo>
                    <a:pt x="331604" y="202622"/>
                    <a:pt x="323543" y="209349"/>
                    <a:pt x="313691" y="209349"/>
                  </a:cubicBezTo>
                  <a:close/>
                </a:path>
              </a:pathLst>
            </a:custGeom>
            <a:noFill/>
            <a:ln w="8204" cap="flat">
              <a:solidFill>
                <a:srgbClr val="3A3838"/>
              </a:solidFill>
              <a:prstDash val="solid"/>
              <a:miter/>
            </a:ln>
          </p:spPr>
          <p:txBody>
            <a:bodyPr rtlCol="0" anchor="ctr"/>
            <a:lstStyle/>
            <a:p>
              <a:endParaRPr lang="en-GB" sz="1100"/>
            </a:p>
          </p:txBody>
        </p:sp>
        <p:sp>
          <p:nvSpPr>
            <p:cNvPr id="419" name="Freeform: Shape 418">
              <a:extLst>
                <a:ext uri="{FF2B5EF4-FFF2-40B4-BE49-F238E27FC236}">
                  <a16:creationId xmlns:a16="http://schemas.microsoft.com/office/drawing/2014/main" id="{C80BEC31-695D-D108-0962-89B1E73D7756}"/>
                </a:ext>
              </a:extLst>
            </p:cNvPr>
            <p:cNvSpPr/>
            <p:nvPr/>
          </p:nvSpPr>
          <p:spPr>
            <a:xfrm>
              <a:off x="7094586" y="9892585"/>
              <a:ext cx="80524" cy="30832"/>
            </a:xfrm>
            <a:custGeom>
              <a:avLst/>
              <a:gdLst>
                <a:gd name="connsiteX0" fmla="*/ -670 w 80524"/>
                <a:gd name="connsiteY0" fmla="*/ -392 h 30832"/>
                <a:gd name="connsiteX1" fmla="*/ 79855 w 80524"/>
                <a:gd name="connsiteY1" fmla="*/ -392 h 30832"/>
              </a:gdLst>
              <a:ahLst/>
              <a:cxnLst>
                <a:cxn ang="0">
                  <a:pos x="connsiteX0" y="connsiteY0"/>
                </a:cxn>
                <a:cxn ang="0">
                  <a:pos x="connsiteX1" y="connsiteY1"/>
                </a:cxn>
              </a:cxnLst>
              <a:rect l="l" t="t" r="r" b="b"/>
              <a:pathLst>
                <a:path w="80524" h="30832">
                  <a:moveTo>
                    <a:pt x="-670" y="-392"/>
                  </a:moveTo>
                  <a:lnTo>
                    <a:pt x="79855" y="-392"/>
                  </a:lnTo>
                </a:path>
              </a:pathLst>
            </a:custGeom>
            <a:noFill/>
            <a:ln w="31478" cap="rnd">
              <a:solidFill>
                <a:srgbClr val="5B9BD5"/>
              </a:solidFill>
              <a:prstDash val="solid"/>
              <a:round/>
            </a:ln>
          </p:spPr>
          <p:txBody>
            <a:bodyPr rtlCol="0" anchor="ctr"/>
            <a:lstStyle/>
            <a:p>
              <a:endParaRPr lang="en-GB" sz="1100"/>
            </a:p>
          </p:txBody>
        </p:sp>
        <p:sp>
          <p:nvSpPr>
            <p:cNvPr id="420" name="Freeform: Shape 419">
              <a:extLst>
                <a:ext uri="{FF2B5EF4-FFF2-40B4-BE49-F238E27FC236}">
                  <a16:creationId xmlns:a16="http://schemas.microsoft.com/office/drawing/2014/main" id="{8D42AF78-0F39-AB5E-93D2-C539C39CD5B6}"/>
                </a:ext>
              </a:extLst>
            </p:cNvPr>
            <p:cNvSpPr/>
            <p:nvPr/>
          </p:nvSpPr>
          <p:spPr>
            <a:xfrm>
              <a:off x="7182164" y="9970579"/>
              <a:ext cx="30779" cy="233125"/>
            </a:xfrm>
            <a:custGeom>
              <a:avLst/>
              <a:gdLst>
                <a:gd name="connsiteX0" fmla="*/ -674 w 30779"/>
                <a:gd name="connsiteY0" fmla="*/ 232715 h 233125"/>
                <a:gd name="connsiteX1" fmla="*/ -674 w 30779"/>
                <a:gd name="connsiteY1" fmla="*/ -411 h 233125"/>
              </a:gdLst>
              <a:ahLst/>
              <a:cxnLst>
                <a:cxn ang="0">
                  <a:pos x="connsiteX0" y="connsiteY0"/>
                </a:cxn>
                <a:cxn ang="0">
                  <a:pos x="connsiteX1" y="connsiteY1"/>
                </a:cxn>
              </a:cxnLst>
              <a:rect l="l" t="t" r="r" b="b"/>
              <a:pathLst>
                <a:path w="30779" h="233125">
                  <a:moveTo>
                    <a:pt x="-674" y="232715"/>
                  </a:moveTo>
                  <a:lnTo>
                    <a:pt x="-674" y="-411"/>
                  </a:lnTo>
                </a:path>
              </a:pathLst>
            </a:custGeom>
            <a:noFill/>
            <a:ln w="31478" cap="rnd">
              <a:solidFill>
                <a:srgbClr val="5B9BD5"/>
              </a:solidFill>
              <a:prstDash val="solid"/>
              <a:round/>
            </a:ln>
          </p:spPr>
          <p:txBody>
            <a:bodyPr rtlCol="0" anchor="ctr"/>
            <a:lstStyle/>
            <a:p>
              <a:endParaRPr lang="en-GB" sz="1100"/>
            </a:p>
          </p:txBody>
        </p:sp>
        <p:sp>
          <p:nvSpPr>
            <p:cNvPr id="421" name="Freeform: Shape 420">
              <a:extLst>
                <a:ext uri="{FF2B5EF4-FFF2-40B4-BE49-F238E27FC236}">
                  <a16:creationId xmlns:a16="http://schemas.microsoft.com/office/drawing/2014/main" id="{D010C642-0D35-CB1F-5E1F-2C755D101432}"/>
                </a:ext>
              </a:extLst>
            </p:cNvPr>
            <p:cNvSpPr/>
            <p:nvPr/>
          </p:nvSpPr>
          <p:spPr>
            <a:xfrm>
              <a:off x="7182164" y="10266958"/>
              <a:ext cx="142306" cy="30832"/>
            </a:xfrm>
            <a:custGeom>
              <a:avLst/>
              <a:gdLst>
                <a:gd name="connsiteX0" fmla="*/ -681 w 142306"/>
                <a:gd name="connsiteY0" fmla="*/ -428 h 30832"/>
                <a:gd name="connsiteX1" fmla="*/ 141626 w 142306"/>
                <a:gd name="connsiteY1" fmla="*/ -428 h 30832"/>
              </a:gdLst>
              <a:ahLst/>
              <a:cxnLst>
                <a:cxn ang="0">
                  <a:pos x="connsiteX0" y="connsiteY0"/>
                </a:cxn>
                <a:cxn ang="0">
                  <a:pos x="connsiteX1" y="connsiteY1"/>
                </a:cxn>
              </a:cxnLst>
              <a:rect l="l" t="t" r="r" b="b"/>
              <a:pathLst>
                <a:path w="142306" h="30832">
                  <a:moveTo>
                    <a:pt x="-681" y="-428"/>
                  </a:moveTo>
                  <a:lnTo>
                    <a:pt x="141626" y="-428"/>
                  </a:lnTo>
                </a:path>
              </a:pathLst>
            </a:custGeom>
            <a:noFill/>
            <a:ln w="31478" cap="rnd">
              <a:solidFill>
                <a:srgbClr val="5B9BD5"/>
              </a:solidFill>
              <a:prstDash val="solid"/>
              <a:round/>
            </a:ln>
          </p:spPr>
          <p:txBody>
            <a:bodyPr rtlCol="0" anchor="ctr"/>
            <a:lstStyle/>
            <a:p>
              <a:endParaRPr lang="en-GB" sz="1100"/>
            </a:p>
          </p:txBody>
        </p:sp>
        <p:sp>
          <p:nvSpPr>
            <p:cNvPr id="422" name="Freeform: Shape 421">
              <a:extLst>
                <a:ext uri="{FF2B5EF4-FFF2-40B4-BE49-F238E27FC236}">
                  <a16:creationId xmlns:a16="http://schemas.microsoft.com/office/drawing/2014/main" id="{97B91BDE-8BCE-754F-C599-6D860D519333}"/>
                </a:ext>
              </a:extLst>
            </p:cNvPr>
            <p:cNvSpPr/>
            <p:nvPr/>
          </p:nvSpPr>
          <p:spPr>
            <a:xfrm>
              <a:off x="7174202" y="9892585"/>
              <a:ext cx="142306" cy="30832"/>
            </a:xfrm>
            <a:custGeom>
              <a:avLst/>
              <a:gdLst>
                <a:gd name="connsiteX0" fmla="*/ -680 w 142306"/>
                <a:gd name="connsiteY0" fmla="*/ -392 h 30832"/>
                <a:gd name="connsiteX1" fmla="*/ 141627 w 142306"/>
                <a:gd name="connsiteY1" fmla="*/ -392 h 30832"/>
              </a:gdLst>
              <a:ahLst/>
              <a:cxnLst>
                <a:cxn ang="0">
                  <a:pos x="connsiteX0" y="connsiteY0"/>
                </a:cxn>
                <a:cxn ang="0">
                  <a:pos x="connsiteX1" y="connsiteY1"/>
                </a:cxn>
              </a:cxnLst>
              <a:rect l="l" t="t" r="r" b="b"/>
              <a:pathLst>
                <a:path w="142306" h="30832">
                  <a:moveTo>
                    <a:pt x="-680" y="-392"/>
                  </a:moveTo>
                  <a:lnTo>
                    <a:pt x="141627" y="-392"/>
                  </a:lnTo>
                </a:path>
              </a:pathLst>
            </a:custGeom>
            <a:noFill/>
            <a:ln w="31478" cap="rnd">
              <a:solidFill>
                <a:srgbClr val="5B9BD5"/>
              </a:solidFill>
              <a:prstDash val="solid"/>
              <a:round/>
            </a:ln>
          </p:spPr>
          <p:txBody>
            <a:bodyPr rtlCol="0" anchor="ctr"/>
            <a:lstStyle/>
            <a:p>
              <a:endParaRPr lang="en-GB" sz="1100"/>
            </a:p>
          </p:txBody>
        </p:sp>
        <p:sp>
          <p:nvSpPr>
            <p:cNvPr id="423" name="TextBox 422">
              <a:extLst>
                <a:ext uri="{FF2B5EF4-FFF2-40B4-BE49-F238E27FC236}">
                  <a16:creationId xmlns:a16="http://schemas.microsoft.com/office/drawing/2014/main" id="{DE4002D2-7204-D0EE-E9C4-D2455A246D1D}"/>
                </a:ext>
              </a:extLst>
            </p:cNvPr>
            <p:cNvSpPr txBox="1"/>
            <p:nvPr/>
          </p:nvSpPr>
          <p:spPr>
            <a:xfrm>
              <a:off x="7335465" y="10002854"/>
              <a:ext cx="55335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&lt;run1&gt;</a:t>
              </a:r>
            </a:p>
          </p:txBody>
        </p:sp>
        <p:sp>
          <p:nvSpPr>
            <p:cNvPr id="424" name="TextBox 423">
              <a:extLst>
                <a:ext uri="{FF2B5EF4-FFF2-40B4-BE49-F238E27FC236}">
                  <a16:creationId xmlns:a16="http://schemas.microsoft.com/office/drawing/2014/main" id="{3988115F-9FD1-07D0-D4A3-327BE56A755C}"/>
                </a:ext>
              </a:extLst>
            </p:cNvPr>
            <p:cNvSpPr txBox="1"/>
            <p:nvPr/>
          </p:nvSpPr>
          <p:spPr>
            <a:xfrm>
              <a:off x="7457545" y="10151043"/>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25" name="Freeform: Shape 424">
              <a:extLst>
                <a:ext uri="{FF2B5EF4-FFF2-40B4-BE49-F238E27FC236}">
                  <a16:creationId xmlns:a16="http://schemas.microsoft.com/office/drawing/2014/main" id="{708E3733-F1D0-FBE3-D88D-9F36D2EAADD1}"/>
                </a:ext>
              </a:extLst>
            </p:cNvPr>
            <p:cNvSpPr/>
            <p:nvPr/>
          </p:nvSpPr>
          <p:spPr>
            <a:xfrm>
              <a:off x="8448068" y="9822390"/>
              <a:ext cx="55731" cy="54596"/>
            </a:xfrm>
            <a:custGeom>
              <a:avLst/>
              <a:gdLst>
                <a:gd name="connsiteX0" fmla="*/ 47135 w 55731"/>
                <a:gd name="connsiteY0" fmla="*/ 15897 h 54596"/>
                <a:gd name="connsiteX1" fmla="*/ 49205 w 55731"/>
                <a:gd name="connsiteY1" fmla="*/ 9852 h 54596"/>
                <a:gd name="connsiteX2" fmla="*/ 44507 w 55731"/>
                <a:gd name="connsiteY2" fmla="*/ 5251 h 54596"/>
                <a:gd name="connsiteX3" fmla="*/ 38377 w 55731"/>
                <a:gd name="connsiteY3" fmla="*/ 7286 h 54596"/>
                <a:gd name="connsiteX4" fmla="*/ 33361 w 55731"/>
                <a:gd name="connsiteY4" fmla="*/ 5251 h 54596"/>
                <a:gd name="connsiteX5" fmla="*/ 30415 w 55731"/>
                <a:gd name="connsiteY5" fmla="*/ -388 h 54596"/>
                <a:gd name="connsiteX6" fmla="*/ 23966 w 55731"/>
                <a:gd name="connsiteY6" fmla="*/ -388 h 54596"/>
                <a:gd name="connsiteX7" fmla="*/ 21020 w 55731"/>
                <a:gd name="connsiteY7" fmla="*/ 5274 h 54596"/>
                <a:gd name="connsiteX8" fmla="*/ 15925 w 55731"/>
                <a:gd name="connsiteY8" fmla="*/ 7310 h 54596"/>
                <a:gd name="connsiteX9" fmla="*/ 9794 w 55731"/>
                <a:gd name="connsiteY9" fmla="*/ 5274 h 54596"/>
                <a:gd name="connsiteX10" fmla="*/ 5177 w 55731"/>
                <a:gd name="connsiteY10" fmla="*/ 9876 h 54596"/>
                <a:gd name="connsiteX11" fmla="*/ 7087 w 55731"/>
                <a:gd name="connsiteY11" fmla="*/ 15920 h 54596"/>
                <a:gd name="connsiteX12" fmla="*/ 4937 w 55731"/>
                <a:gd name="connsiteY12" fmla="*/ 20912 h 54596"/>
                <a:gd name="connsiteX13" fmla="*/ -795 w 55731"/>
                <a:gd name="connsiteY13" fmla="*/ 23743 h 54596"/>
                <a:gd name="connsiteX14" fmla="*/ -795 w 55731"/>
                <a:gd name="connsiteY14" fmla="*/ 30076 h 54596"/>
                <a:gd name="connsiteX15" fmla="*/ 4937 w 55731"/>
                <a:gd name="connsiteY15" fmla="*/ 32931 h 54596"/>
                <a:gd name="connsiteX16" fmla="*/ 7008 w 55731"/>
                <a:gd name="connsiteY16" fmla="*/ 37923 h 54596"/>
                <a:gd name="connsiteX17" fmla="*/ 4937 w 55731"/>
                <a:gd name="connsiteY17" fmla="*/ 43967 h 54596"/>
                <a:gd name="connsiteX18" fmla="*/ 9794 w 55731"/>
                <a:gd name="connsiteY18" fmla="*/ 48569 h 54596"/>
                <a:gd name="connsiteX19" fmla="*/ 15925 w 55731"/>
                <a:gd name="connsiteY19" fmla="*/ 46510 h 54596"/>
                <a:gd name="connsiteX20" fmla="*/ 21020 w 55731"/>
                <a:gd name="connsiteY20" fmla="*/ 48569 h 54596"/>
                <a:gd name="connsiteX21" fmla="*/ 23886 w 55731"/>
                <a:gd name="connsiteY21" fmla="*/ 54208 h 54596"/>
                <a:gd name="connsiteX22" fmla="*/ 30415 w 55731"/>
                <a:gd name="connsiteY22" fmla="*/ 54208 h 54596"/>
                <a:gd name="connsiteX23" fmla="*/ 33281 w 55731"/>
                <a:gd name="connsiteY23" fmla="*/ 48670 h 54596"/>
                <a:gd name="connsiteX24" fmla="*/ 38297 w 55731"/>
                <a:gd name="connsiteY24" fmla="*/ 46674 h 54596"/>
                <a:gd name="connsiteX25" fmla="*/ 44428 w 55731"/>
                <a:gd name="connsiteY25" fmla="*/ 48741 h 54596"/>
                <a:gd name="connsiteX26" fmla="*/ 49045 w 55731"/>
                <a:gd name="connsiteY26" fmla="*/ 44107 h 54596"/>
                <a:gd name="connsiteX27" fmla="*/ 46975 w 55731"/>
                <a:gd name="connsiteY27" fmla="*/ 38087 h 54596"/>
                <a:gd name="connsiteX28" fmla="*/ 49205 w 55731"/>
                <a:gd name="connsiteY28" fmla="*/ 33071 h 54596"/>
                <a:gd name="connsiteX29" fmla="*/ 54937 w 55731"/>
                <a:gd name="connsiteY29" fmla="*/ 30248 h 54596"/>
                <a:gd name="connsiteX30" fmla="*/ 54937 w 55731"/>
                <a:gd name="connsiteY30" fmla="*/ 23743 h 54596"/>
                <a:gd name="connsiteX31" fmla="*/ 49205 w 55731"/>
                <a:gd name="connsiteY31" fmla="*/ 20889 h 54596"/>
                <a:gd name="connsiteX32" fmla="*/ 47135 w 55731"/>
                <a:gd name="connsiteY32" fmla="*/ 15897 h 54596"/>
                <a:gd name="connsiteX33" fmla="*/ 27151 w 55731"/>
                <a:gd name="connsiteY33" fmla="*/ 36605 h 54596"/>
                <a:gd name="connsiteX34" fmla="*/ 17438 w 55731"/>
                <a:gd name="connsiteY34" fmla="*/ 27003 h 54596"/>
                <a:gd name="connsiteX35" fmla="*/ 27151 w 55731"/>
                <a:gd name="connsiteY35" fmla="*/ 17410 h 54596"/>
                <a:gd name="connsiteX36" fmla="*/ 36864 w 55731"/>
                <a:gd name="connsiteY36" fmla="*/ 27003 h 54596"/>
                <a:gd name="connsiteX37" fmla="*/ 27151 w 55731"/>
                <a:gd name="connsiteY37" fmla="*/ 36605 h 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731" h="54596">
                  <a:moveTo>
                    <a:pt x="47135" y="15897"/>
                  </a:moveTo>
                  <a:lnTo>
                    <a:pt x="49205" y="9852"/>
                  </a:lnTo>
                  <a:lnTo>
                    <a:pt x="44507" y="5251"/>
                  </a:lnTo>
                  <a:lnTo>
                    <a:pt x="38377" y="7286"/>
                  </a:lnTo>
                  <a:cubicBezTo>
                    <a:pt x="36784" y="6405"/>
                    <a:pt x="35112" y="5719"/>
                    <a:pt x="33361" y="5251"/>
                  </a:cubicBezTo>
                  <a:lnTo>
                    <a:pt x="30415" y="-388"/>
                  </a:lnTo>
                  <a:lnTo>
                    <a:pt x="23966" y="-388"/>
                  </a:lnTo>
                  <a:lnTo>
                    <a:pt x="21020" y="5274"/>
                  </a:lnTo>
                  <a:cubicBezTo>
                    <a:pt x="19269" y="5742"/>
                    <a:pt x="17518" y="6428"/>
                    <a:pt x="15925" y="7310"/>
                  </a:cubicBezTo>
                  <a:lnTo>
                    <a:pt x="9794" y="5274"/>
                  </a:lnTo>
                  <a:lnTo>
                    <a:pt x="5177" y="9876"/>
                  </a:lnTo>
                  <a:lnTo>
                    <a:pt x="7087" y="15920"/>
                  </a:lnTo>
                  <a:cubicBezTo>
                    <a:pt x="6132" y="17488"/>
                    <a:pt x="5416" y="19165"/>
                    <a:pt x="4937" y="20912"/>
                  </a:cubicBezTo>
                  <a:lnTo>
                    <a:pt x="-795" y="23743"/>
                  </a:lnTo>
                  <a:lnTo>
                    <a:pt x="-795" y="30076"/>
                  </a:lnTo>
                  <a:lnTo>
                    <a:pt x="4937" y="32931"/>
                  </a:lnTo>
                  <a:cubicBezTo>
                    <a:pt x="5416" y="34670"/>
                    <a:pt x="6132" y="36347"/>
                    <a:pt x="7008" y="37923"/>
                  </a:cubicBezTo>
                  <a:lnTo>
                    <a:pt x="4937" y="43967"/>
                  </a:lnTo>
                  <a:lnTo>
                    <a:pt x="9794" y="48569"/>
                  </a:lnTo>
                  <a:lnTo>
                    <a:pt x="15925" y="46510"/>
                  </a:lnTo>
                  <a:cubicBezTo>
                    <a:pt x="17518" y="47399"/>
                    <a:pt x="19269" y="48093"/>
                    <a:pt x="21020" y="48569"/>
                  </a:cubicBezTo>
                  <a:lnTo>
                    <a:pt x="23886" y="54208"/>
                  </a:lnTo>
                  <a:lnTo>
                    <a:pt x="30415" y="54208"/>
                  </a:lnTo>
                  <a:lnTo>
                    <a:pt x="33281" y="48670"/>
                  </a:lnTo>
                  <a:cubicBezTo>
                    <a:pt x="35033" y="48202"/>
                    <a:pt x="36704" y="47532"/>
                    <a:pt x="38297" y="46674"/>
                  </a:cubicBezTo>
                  <a:lnTo>
                    <a:pt x="44428" y="48741"/>
                  </a:lnTo>
                  <a:lnTo>
                    <a:pt x="49045" y="44107"/>
                  </a:lnTo>
                  <a:lnTo>
                    <a:pt x="46975" y="38087"/>
                  </a:lnTo>
                  <a:cubicBezTo>
                    <a:pt x="47931" y="36503"/>
                    <a:pt x="48647" y="34826"/>
                    <a:pt x="49205" y="33071"/>
                  </a:cubicBezTo>
                  <a:lnTo>
                    <a:pt x="54937" y="30248"/>
                  </a:lnTo>
                  <a:lnTo>
                    <a:pt x="54937" y="23743"/>
                  </a:lnTo>
                  <a:lnTo>
                    <a:pt x="49205" y="20889"/>
                  </a:lnTo>
                  <a:cubicBezTo>
                    <a:pt x="48727" y="19142"/>
                    <a:pt x="48010" y="17465"/>
                    <a:pt x="47135" y="15897"/>
                  </a:cubicBezTo>
                  <a:close/>
                  <a:moveTo>
                    <a:pt x="27151" y="36605"/>
                  </a:moveTo>
                  <a:cubicBezTo>
                    <a:pt x="21816" y="36605"/>
                    <a:pt x="17438" y="32307"/>
                    <a:pt x="17438" y="27003"/>
                  </a:cubicBezTo>
                  <a:cubicBezTo>
                    <a:pt x="17438" y="21708"/>
                    <a:pt x="21816" y="17410"/>
                    <a:pt x="27151" y="17410"/>
                  </a:cubicBezTo>
                  <a:cubicBezTo>
                    <a:pt x="32485" y="17488"/>
                    <a:pt x="36864" y="21739"/>
                    <a:pt x="36864" y="27003"/>
                  </a:cubicBezTo>
                  <a:cubicBezTo>
                    <a:pt x="36864" y="32307"/>
                    <a:pt x="32564" y="36605"/>
                    <a:pt x="27151" y="36605"/>
                  </a:cubicBezTo>
                  <a:close/>
                </a:path>
              </a:pathLst>
            </a:custGeom>
            <a:solidFill>
              <a:srgbClr val="A5A5A5"/>
            </a:solidFill>
            <a:ln w="7869" cap="flat">
              <a:noFill/>
              <a:prstDash val="solid"/>
              <a:miter/>
            </a:ln>
          </p:spPr>
          <p:txBody>
            <a:bodyPr rtlCol="0" anchor="ctr"/>
            <a:lstStyle/>
            <a:p>
              <a:endParaRPr lang="en-GB" sz="1100"/>
            </a:p>
          </p:txBody>
        </p:sp>
        <p:sp>
          <p:nvSpPr>
            <p:cNvPr id="426" name="Freeform: Shape 425">
              <a:extLst>
                <a:ext uri="{FF2B5EF4-FFF2-40B4-BE49-F238E27FC236}">
                  <a16:creationId xmlns:a16="http://schemas.microsoft.com/office/drawing/2014/main" id="{27E95638-874A-EA85-97D7-682A22D3E837}"/>
                </a:ext>
              </a:extLst>
            </p:cNvPr>
            <p:cNvSpPr/>
            <p:nvPr/>
          </p:nvSpPr>
          <p:spPr>
            <a:xfrm>
              <a:off x="8448054" y="9915983"/>
              <a:ext cx="55758" cy="15598"/>
            </a:xfrm>
            <a:custGeom>
              <a:avLst/>
              <a:gdLst>
                <a:gd name="connsiteX0" fmla="*/ 48263 w 55758"/>
                <a:gd name="connsiteY0" fmla="*/ -395 h 15598"/>
                <a:gd name="connsiteX1" fmla="*/ 5906 w 55758"/>
                <a:gd name="connsiteY1" fmla="*/ -395 h 15598"/>
                <a:gd name="connsiteX2" fmla="*/ -781 w 55758"/>
                <a:gd name="connsiteY2" fmla="*/ 7864 h 15598"/>
                <a:gd name="connsiteX3" fmla="*/ 5906 w 55758"/>
                <a:gd name="connsiteY3" fmla="*/ 15204 h 15598"/>
                <a:gd name="connsiteX4" fmla="*/ 48263 w 55758"/>
                <a:gd name="connsiteY4" fmla="*/ 15204 h 15598"/>
                <a:gd name="connsiteX5" fmla="*/ 54950 w 55758"/>
                <a:gd name="connsiteY5" fmla="*/ 6944 h 15598"/>
                <a:gd name="connsiteX6" fmla="*/ 48263 w 55758"/>
                <a:gd name="connsiteY6" fmla="*/ -395 h 1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58" h="15598">
                  <a:moveTo>
                    <a:pt x="48263" y="-395"/>
                  </a:moveTo>
                  <a:lnTo>
                    <a:pt x="5906" y="-395"/>
                  </a:lnTo>
                  <a:cubicBezTo>
                    <a:pt x="2005" y="-138"/>
                    <a:pt x="-1020" y="3559"/>
                    <a:pt x="-781" y="7864"/>
                  </a:cubicBezTo>
                  <a:cubicBezTo>
                    <a:pt x="-542" y="11819"/>
                    <a:pt x="2324" y="14970"/>
                    <a:pt x="5906" y="15204"/>
                  </a:cubicBezTo>
                  <a:lnTo>
                    <a:pt x="48263" y="15204"/>
                  </a:lnTo>
                  <a:cubicBezTo>
                    <a:pt x="52164" y="14946"/>
                    <a:pt x="55189" y="11249"/>
                    <a:pt x="54950" y="6944"/>
                  </a:cubicBezTo>
                  <a:cubicBezTo>
                    <a:pt x="54711" y="2990"/>
                    <a:pt x="51845" y="-161"/>
                    <a:pt x="48263" y="-395"/>
                  </a:cubicBezTo>
                  <a:close/>
                </a:path>
              </a:pathLst>
            </a:custGeom>
            <a:solidFill>
              <a:srgbClr val="A5A5A5"/>
            </a:solidFill>
            <a:ln w="7869" cap="flat">
              <a:noFill/>
              <a:prstDash val="solid"/>
              <a:miter/>
            </a:ln>
          </p:spPr>
          <p:txBody>
            <a:bodyPr rtlCol="0" anchor="ctr"/>
            <a:lstStyle/>
            <a:p>
              <a:endParaRPr lang="en-GB" sz="1100"/>
            </a:p>
          </p:txBody>
        </p:sp>
        <p:sp>
          <p:nvSpPr>
            <p:cNvPr id="427" name="Freeform: Shape 426">
              <a:extLst>
                <a:ext uri="{FF2B5EF4-FFF2-40B4-BE49-F238E27FC236}">
                  <a16:creationId xmlns:a16="http://schemas.microsoft.com/office/drawing/2014/main" id="{F4D13158-DA9A-64E4-A870-B3CCA3FCEDD2}"/>
                </a:ext>
              </a:extLst>
            </p:cNvPr>
            <p:cNvSpPr/>
            <p:nvPr/>
          </p:nvSpPr>
          <p:spPr>
            <a:xfrm>
              <a:off x="8463991" y="9939381"/>
              <a:ext cx="23884" cy="15598"/>
            </a:xfrm>
            <a:custGeom>
              <a:avLst/>
              <a:gdLst>
                <a:gd name="connsiteX0" fmla="*/ 11148 w 23884"/>
                <a:gd name="connsiteY0" fmla="*/ 15201 h 15598"/>
                <a:gd name="connsiteX1" fmla="*/ 23090 w 23884"/>
                <a:gd name="connsiteY1" fmla="*/ -398 h 15598"/>
                <a:gd name="connsiteX2" fmla="*/ -795 w 23884"/>
                <a:gd name="connsiteY2" fmla="*/ -398 h 15598"/>
                <a:gd name="connsiteX3" fmla="*/ 11148 w 23884"/>
                <a:gd name="connsiteY3" fmla="*/ 15201 h 15598"/>
              </a:gdLst>
              <a:ahLst/>
              <a:cxnLst>
                <a:cxn ang="0">
                  <a:pos x="connsiteX0" y="connsiteY0"/>
                </a:cxn>
                <a:cxn ang="0">
                  <a:pos x="connsiteX1" y="connsiteY1"/>
                </a:cxn>
                <a:cxn ang="0">
                  <a:pos x="connsiteX2" y="connsiteY2"/>
                </a:cxn>
                <a:cxn ang="0">
                  <a:pos x="connsiteX3" y="connsiteY3"/>
                </a:cxn>
              </a:cxnLst>
              <a:rect l="l" t="t" r="r" b="b"/>
              <a:pathLst>
                <a:path w="23884" h="15598">
                  <a:moveTo>
                    <a:pt x="11148" y="15201"/>
                  </a:moveTo>
                  <a:cubicBezTo>
                    <a:pt x="17438" y="15186"/>
                    <a:pt x="22612" y="8400"/>
                    <a:pt x="23090" y="-398"/>
                  </a:cubicBezTo>
                  <a:lnTo>
                    <a:pt x="-795" y="-398"/>
                  </a:lnTo>
                  <a:cubicBezTo>
                    <a:pt x="-316" y="8408"/>
                    <a:pt x="4937" y="15186"/>
                    <a:pt x="11148" y="15201"/>
                  </a:cubicBezTo>
                  <a:close/>
                </a:path>
              </a:pathLst>
            </a:custGeom>
            <a:solidFill>
              <a:srgbClr val="A5A5A5"/>
            </a:solidFill>
            <a:ln w="7869" cap="flat">
              <a:noFill/>
              <a:prstDash val="solid"/>
              <a:miter/>
            </a:ln>
          </p:spPr>
          <p:txBody>
            <a:bodyPr rtlCol="0" anchor="ctr"/>
            <a:lstStyle/>
            <a:p>
              <a:endParaRPr lang="en-GB" sz="1100"/>
            </a:p>
          </p:txBody>
        </p:sp>
        <p:sp>
          <p:nvSpPr>
            <p:cNvPr id="428" name="Freeform: Shape 427">
              <a:extLst>
                <a:ext uri="{FF2B5EF4-FFF2-40B4-BE49-F238E27FC236}">
                  <a16:creationId xmlns:a16="http://schemas.microsoft.com/office/drawing/2014/main" id="{2DFE9608-6B36-CABC-1C7C-F5963DD9F36B}"/>
                </a:ext>
              </a:extLst>
            </p:cNvPr>
            <p:cNvSpPr/>
            <p:nvPr/>
          </p:nvSpPr>
          <p:spPr>
            <a:xfrm>
              <a:off x="8416221" y="9791192"/>
              <a:ext cx="111463" cy="116991"/>
            </a:xfrm>
            <a:custGeom>
              <a:avLst/>
              <a:gdLst>
                <a:gd name="connsiteX0" fmla="*/ 110669 w 111463"/>
                <a:gd name="connsiteY0" fmla="*/ 57242 h 116991"/>
                <a:gd name="connsiteX1" fmla="*/ 110669 w 111463"/>
                <a:gd name="connsiteY1" fmla="*/ 55300 h 116991"/>
                <a:gd name="connsiteX2" fmla="*/ 54937 w 111463"/>
                <a:gd name="connsiteY2" fmla="*/ -388 h 116991"/>
                <a:gd name="connsiteX3" fmla="*/ 54937 w 111463"/>
                <a:gd name="connsiteY3" fmla="*/ -388 h 116991"/>
                <a:gd name="connsiteX4" fmla="*/ -794 w 111463"/>
                <a:gd name="connsiteY4" fmla="*/ 55300 h 116991"/>
                <a:gd name="connsiteX5" fmla="*/ -794 w 111463"/>
                <a:gd name="connsiteY5" fmla="*/ 57242 h 116991"/>
                <a:gd name="connsiteX6" fmla="*/ 3107 w 111463"/>
                <a:gd name="connsiteY6" fmla="*/ 76748 h 116991"/>
                <a:gd name="connsiteX7" fmla="*/ 12740 w 111463"/>
                <a:gd name="connsiteY7" fmla="*/ 92784 h 116991"/>
                <a:gd name="connsiteX8" fmla="*/ 25797 w 111463"/>
                <a:gd name="connsiteY8" fmla="*/ 114209 h 116991"/>
                <a:gd name="connsiteX9" fmla="*/ 29619 w 111463"/>
                <a:gd name="connsiteY9" fmla="*/ 116604 h 116991"/>
                <a:gd name="connsiteX10" fmla="*/ 80256 w 111463"/>
                <a:gd name="connsiteY10" fmla="*/ 116604 h 116991"/>
                <a:gd name="connsiteX11" fmla="*/ 84077 w 111463"/>
                <a:gd name="connsiteY11" fmla="*/ 114209 h 116991"/>
                <a:gd name="connsiteX12" fmla="*/ 97134 w 111463"/>
                <a:gd name="connsiteY12" fmla="*/ 92784 h 116991"/>
                <a:gd name="connsiteX13" fmla="*/ 106768 w 111463"/>
                <a:gd name="connsiteY13" fmla="*/ 76748 h 116991"/>
                <a:gd name="connsiteX14" fmla="*/ 110669 w 111463"/>
                <a:gd name="connsiteY14" fmla="*/ 57242 h 116991"/>
                <a:gd name="connsiteX15" fmla="*/ 97851 w 111463"/>
                <a:gd name="connsiteY15" fmla="*/ 57039 h 116991"/>
                <a:gd name="connsiteX16" fmla="*/ 94825 w 111463"/>
                <a:gd name="connsiteY16" fmla="*/ 72193 h 116991"/>
                <a:gd name="connsiteX17" fmla="*/ 87660 w 111463"/>
                <a:gd name="connsiteY17" fmla="*/ 84103 h 116991"/>
                <a:gd name="connsiteX18" fmla="*/ 75001 w 111463"/>
                <a:gd name="connsiteY18" fmla="*/ 103547 h 116991"/>
                <a:gd name="connsiteX19" fmla="*/ 34874 w 111463"/>
                <a:gd name="connsiteY19" fmla="*/ 103547 h 116991"/>
                <a:gd name="connsiteX20" fmla="*/ 22374 w 111463"/>
                <a:gd name="connsiteY20" fmla="*/ 84033 h 116991"/>
                <a:gd name="connsiteX21" fmla="*/ 15129 w 111463"/>
                <a:gd name="connsiteY21" fmla="*/ 72123 h 116991"/>
                <a:gd name="connsiteX22" fmla="*/ 12024 w 111463"/>
                <a:gd name="connsiteY22" fmla="*/ 56969 h 116991"/>
                <a:gd name="connsiteX23" fmla="*/ 12024 w 111463"/>
                <a:gd name="connsiteY23" fmla="*/ 55347 h 116991"/>
                <a:gd name="connsiteX24" fmla="*/ 54858 w 111463"/>
                <a:gd name="connsiteY24" fmla="*/ 12489 h 116991"/>
                <a:gd name="connsiteX25" fmla="*/ 54858 w 111463"/>
                <a:gd name="connsiteY25" fmla="*/ 12489 h 116991"/>
                <a:gd name="connsiteX26" fmla="*/ 97691 w 111463"/>
                <a:gd name="connsiteY26" fmla="*/ 55347 h 1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463" h="116991">
                  <a:moveTo>
                    <a:pt x="110669" y="57242"/>
                  </a:moveTo>
                  <a:lnTo>
                    <a:pt x="110669" y="55300"/>
                  </a:lnTo>
                  <a:cubicBezTo>
                    <a:pt x="110112" y="24515"/>
                    <a:pt x="85350" y="-201"/>
                    <a:pt x="54937" y="-388"/>
                  </a:cubicBezTo>
                  <a:lnTo>
                    <a:pt x="54937" y="-388"/>
                  </a:lnTo>
                  <a:cubicBezTo>
                    <a:pt x="24524" y="-201"/>
                    <a:pt x="-237" y="24515"/>
                    <a:pt x="-794" y="55300"/>
                  </a:cubicBezTo>
                  <a:lnTo>
                    <a:pt x="-794" y="57242"/>
                  </a:lnTo>
                  <a:cubicBezTo>
                    <a:pt x="-555" y="63918"/>
                    <a:pt x="718" y="70509"/>
                    <a:pt x="3107" y="76748"/>
                  </a:cubicBezTo>
                  <a:cubicBezTo>
                    <a:pt x="5336" y="82637"/>
                    <a:pt x="8601" y="88065"/>
                    <a:pt x="12740" y="92784"/>
                  </a:cubicBezTo>
                  <a:cubicBezTo>
                    <a:pt x="17836" y="98399"/>
                    <a:pt x="23409" y="109342"/>
                    <a:pt x="25797" y="114209"/>
                  </a:cubicBezTo>
                  <a:cubicBezTo>
                    <a:pt x="26515" y="115683"/>
                    <a:pt x="28027" y="116611"/>
                    <a:pt x="29619" y="116604"/>
                  </a:cubicBezTo>
                  <a:lnTo>
                    <a:pt x="80256" y="116604"/>
                  </a:lnTo>
                  <a:cubicBezTo>
                    <a:pt x="81848" y="116611"/>
                    <a:pt x="83360" y="115683"/>
                    <a:pt x="84077" y="114209"/>
                  </a:cubicBezTo>
                  <a:cubicBezTo>
                    <a:pt x="86465" y="109342"/>
                    <a:pt x="92039" y="98423"/>
                    <a:pt x="97134" y="92784"/>
                  </a:cubicBezTo>
                  <a:cubicBezTo>
                    <a:pt x="101274" y="88065"/>
                    <a:pt x="104538" y="82637"/>
                    <a:pt x="106768" y="76748"/>
                  </a:cubicBezTo>
                  <a:cubicBezTo>
                    <a:pt x="109157" y="70509"/>
                    <a:pt x="110430" y="63918"/>
                    <a:pt x="110669" y="57242"/>
                  </a:cubicBezTo>
                  <a:close/>
                  <a:moveTo>
                    <a:pt x="97851" y="57039"/>
                  </a:moveTo>
                  <a:cubicBezTo>
                    <a:pt x="97691" y="62218"/>
                    <a:pt x="96656" y="67342"/>
                    <a:pt x="94825" y="72193"/>
                  </a:cubicBezTo>
                  <a:cubicBezTo>
                    <a:pt x="93154" y="76561"/>
                    <a:pt x="90765" y="80593"/>
                    <a:pt x="87660" y="84103"/>
                  </a:cubicBezTo>
                  <a:cubicBezTo>
                    <a:pt x="82723" y="90062"/>
                    <a:pt x="78424" y="96590"/>
                    <a:pt x="75001" y="103547"/>
                  </a:cubicBezTo>
                  <a:lnTo>
                    <a:pt x="34874" y="103547"/>
                  </a:lnTo>
                  <a:cubicBezTo>
                    <a:pt x="31451" y="96567"/>
                    <a:pt x="27231" y="90023"/>
                    <a:pt x="22374" y="84033"/>
                  </a:cubicBezTo>
                  <a:cubicBezTo>
                    <a:pt x="19269" y="80531"/>
                    <a:pt x="16801" y="76499"/>
                    <a:pt x="15129" y="72123"/>
                  </a:cubicBezTo>
                  <a:cubicBezTo>
                    <a:pt x="13298" y="67280"/>
                    <a:pt x="12263" y="62156"/>
                    <a:pt x="12024" y="56969"/>
                  </a:cubicBezTo>
                  <a:lnTo>
                    <a:pt x="12024" y="55347"/>
                  </a:lnTo>
                  <a:cubicBezTo>
                    <a:pt x="12422" y="31660"/>
                    <a:pt x="31451" y="12637"/>
                    <a:pt x="54858" y="12489"/>
                  </a:cubicBezTo>
                  <a:lnTo>
                    <a:pt x="54858" y="12489"/>
                  </a:lnTo>
                  <a:cubicBezTo>
                    <a:pt x="78265" y="12637"/>
                    <a:pt x="97293" y="31660"/>
                    <a:pt x="97691" y="55347"/>
                  </a:cubicBezTo>
                  <a:close/>
                </a:path>
              </a:pathLst>
            </a:custGeom>
            <a:solidFill>
              <a:srgbClr val="A5A5A5"/>
            </a:solidFill>
            <a:ln w="7869" cap="flat">
              <a:noFill/>
              <a:prstDash val="solid"/>
              <a:miter/>
            </a:ln>
          </p:spPr>
          <p:txBody>
            <a:bodyPr rtlCol="0" anchor="ctr"/>
            <a:lstStyle/>
            <a:p>
              <a:endParaRPr lang="en-GB" sz="1100"/>
            </a:p>
          </p:txBody>
        </p:sp>
        <p:sp>
          <p:nvSpPr>
            <p:cNvPr id="429" name="Freeform: Shape 428">
              <a:extLst>
                <a:ext uri="{FF2B5EF4-FFF2-40B4-BE49-F238E27FC236}">
                  <a16:creationId xmlns:a16="http://schemas.microsoft.com/office/drawing/2014/main" id="{82EB6015-9D64-E719-CEDF-08BF5FEBEB3F}"/>
                </a:ext>
              </a:extLst>
            </p:cNvPr>
            <p:cNvSpPr/>
            <p:nvPr/>
          </p:nvSpPr>
          <p:spPr>
            <a:xfrm>
              <a:off x="8471953" y="9759994"/>
              <a:ext cx="7961" cy="23398"/>
            </a:xfrm>
            <a:custGeom>
              <a:avLst/>
              <a:gdLst>
                <a:gd name="connsiteX0" fmla="*/ 3186 w 7961"/>
                <a:gd name="connsiteY0" fmla="*/ 23018 h 23398"/>
                <a:gd name="connsiteX1" fmla="*/ 7167 w 7961"/>
                <a:gd name="connsiteY1" fmla="*/ 18767 h 23398"/>
                <a:gd name="connsiteX2" fmla="*/ 7167 w 7961"/>
                <a:gd name="connsiteY2" fmla="*/ 3870 h 23398"/>
                <a:gd name="connsiteX3" fmla="*/ 3186 w 7961"/>
                <a:gd name="connsiteY3" fmla="*/ -381 h 23398"/>
                <a:gd name="connsiteX4" fmla="*/ -795 w 7961"/>
                <a:gd name="connsiteY4" fmla="*/ 3870 h 23398"/>
                <a:gd name="connsiteX5" fmla="*/ -795 w 7961"/>
                <a:gd name="connsiteY5" fmla="*/ 18767 h 23398"/>
                <a:gd name="connsiteX6" fmla="*/ 3186 w 7961"/>
                <a:gd name="connsiteY6" fmla="*/ 23018 h 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1" h="23398">
                  <a:moveTo>
                    <a:pt x="3186" y="23018"/>
                  </a:moveTo>
                  <a:cubicBezTo>
                    <a:pt x="5416" y="23018"/>
                    <a:pt x="7167" y="21115"/>
                    <a:pt x="7167" y="18767"/>
                  </a:cubicBezTo>
                  <a:lnTo>
                    <a:pt x="7167" y="3870"/>
                  </a:lnTo>
                  <a:cubicBezTo>
                    <a:pt x="7167" y="1522"/>
                    <a:pt x="5416" y="-381"/>
                    <a:pt x="3186" y="-381"/>
                  </a:cubicBezTo>
                  <a:cubicBezTo>
                    <a:pt x="957" y="-381"/>
                    <a:pt x="-795" y="1522"/>
                    <a:pt x="-795" y="3870"/>
                  </a:cubicBezTo>
                  <a:lnTo>
                    <a:pt x="-795" y="18767"/>
                  </a:lnTo>
                  <a:cubicBezTo>
                    <a:pt x="-795" y="21115"/>
                    <a:pt x="957" y="23018"/>
                    <a:pt x="3186" y="23018"/>
                  </a:cubicBezTo>
                  <a:close/>
                </a:path>
              </a:pathLst>
            </a:custGeom>
            <a:solidFill>
              <a:srgbClr val="A5A5A5"/>
            </a:solidFill>
            <a:ln w="7869" cap="flat">
              <a:noFill/>
              <a:prstDash val="solid"/>
              <a:miter/>
            </a:ln>
          </p:spPr>
          <p:txBody>
            <a:bodyPr rtlCol="0" anchor="ctr"/>
            <a:lstStyle/>
            <a:p>
              <a:endParaRPr lang="en-GB" sz="1100"/>
            </a:p>
          </p:txBody>
        </p:sp>
        <p:sp>
          <p:nvSpPr>
            <p:cNvPr id="430" name="Freeform: Shape 429">
              <a:extLst>
                <a:ext uri="{FF2B5EF4-FFF2-40B4-BE49-F238E27FC236}">
                  <a16:creationId xmlns:a16="http://schemas.microsoft.com/office/drawing/2014/main" id="{9FC16F8F-62EB-C8C8-3D88-AFFEAEF62751}"/>
                </a:ext>
              </a:extLst>
            </p:cNvPr>
            <p:cNvSpPr/>
            <p:nvPr/>
          </p:nvSpPr>
          <p:spPr>
            <a:xfrm>
              <a:off x="8408249" y="9783392"/>
              <a:ext cx="23915" cy="23396"/>
            </a:xfrm>
            <a:custGeom>
              <a:avLst/>
              <a:gdLst>
                <a:gd name="connsiteX0" fmla="*/ 13950 w 23915"/>
                <a:gd name="connsiteY0" fmla="*/ 21487 h 23396"/>
                <a:gd name="connsiteX1" fmla="*/ 21514 w 23915"/>
                <a:gd name="connsiteY1" fmla="*/ 21487 h 23396"/>
                <a:gd name="connsiteX2" fmla="*/ 21514 w 23915"/>
                <a:gd name="connsiteY2" fmla="*/ 14062 h 23396"/>
                <a:gd name="connsiteX3" fmla="*/ 8218 w 23915"/>
                <a:gd name="connsiteY3" fmla="*/ 974 h 23396"/>
                <a:gd name="connsiteX4" fmla="*/ 575 w 23915"/>
                <a:gd name="connsiteY4" fmla="*/ 1356 h 23396"/>
                <a:gd name="connsiteX5" fmla="*/ 654 w 23915"/>
                <a:gd name="connsiteY5" fmla="*/ 8423 h 2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15" h="23396">
                  <a:moveTo>
                    <a:pt x="13950" y="21487"/>
                  </a:moveTo>
                  <a:cubicBezTo>
                    <a:pt x="16020" y="23522"/>
                    <a:pt x="19444" y="23522"/>
                    <a:pt x="21514" y="21487"/>
                  </a:cubicBezTo>
                  <a:cubicBezTo>
                    <a:pt x="23663" y="19428"/>
                    <a:pt x="23663" y="16113"/>
                    <a:pt x="21514" y="14062"/>
                  </a:cubicBezTo>
                  <a:lnTo>
                    <a:pt x="8218" y="974"/>
                  </a:lnTo>
                  <a:cubicBezTo>
                    <a:pt x="5988" y="-976"/>
                    <a:pt x="2565" y="-804"/>
                    <a:pt x="575" y="1356"/>
                  </a:cubicBezTo>
                  <a:cubicBezTo>
                    <a:pt x="-1257" y="3361"/>
                    <a:pt x="-1257" y="6418"/>
                    <a:pt x="654" y="8423"/>
                  </a:cubicBezTo>
                  <a:close/>
                </a:path>
              </a:pathLst>
            </a:custGeom>
            <a:solidFill>
              <a:srgbClr val="A5A5A5"/>
            </a:solidFill>
            <a:ln w="7869" cap="flat">
              <a:noFill/>
              <a:prstDash val="solid"/>
              <a:miter/>
            </a:ln>
          </p:spPr>
          <p:txBody>
            <a:bodyPr rtlCol="0" anchor="ctr"/>
            <a:lstStyle/>
            <a:p>
              <a:endParaRPr lang="en-GB" sz="1100"/>
            </a:p>
          </p:txBody>
        </p:sp>
        <p:sp>
          <p:nvSpPr>
            <p:cNvPr id="431" name="Freeform: Shape 430">
              <a:extLst>
                <a:ext uri="{FF2B5EF4-FFF2-40B4-BE49-F238E27FC236}">
                  <a16:creationId xmlns:a16="http://schemas.microsoft.com/office/drawing/2014/main" id="{CEF0D287-D92B-DBB0-CDA3-D132162B6BCF}"/>
                </a:ext>
              </a:extLst>
            </p:cNvPr>
            <p:cNvSpPr/>
            <p:nvPr/>
          </p:nvSpPr>
          <p:spPr>
            <a:xfrm>
              <a:off x="8519703" y="9791194"/>
              <a:ext cx="23893" cy="15599"/>
            </a:xfrm>
            <a:custGeom>
              <a:avLst/>
              <a:gdLst>
                <a:gd name="connsiteX0" fmla="*/ 4793 w 23893"/>
                <a:gd name="connsiteY0" fmla="*/ 15213 h 15599"/>
                <a:gd name="connsiteX1" fmla="*/ 8615 w 23893"/>
                <a:gd name="connsiteY1" fmla="*/ 14160 h 15599"/>
                <a:gd name="connsiteX2" fmla="*/ 22070 w 23893"/>
                <a:gd name="connsiteY2" fmla="*/ 5253 h 15599"/>
                <a:gd name="connsiteX3" fmla="*/ 20875 w 23893"/>
                <a:gd name="connsiteY3" fmla="*/ 285 h 15599"/>
                <a:gd name="connsiteX4" fmla="*/ 14427 w 23893"/>
                <a:gd name="connsiteY4" fmla="*/ 324 h 15599"/>
                <a:gd name="connsiteX5" fmla="*/ 812 w 23893"/>
                <a:gd name="connsiteY5" fmla="*/ 9223 h 15599"/>
                <a:gd name="connsiteX6" fmla="*/ 812 w 23893"/>
                <a:gd name="connsiteY6" fmla="*/ 14246 h 15599"/>
                <a:gd name="connsiteX7" fmla="*/ 4793 w 23893"/>
                <a:gd name="connsiteY7" fmla="*/ 15213 h 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93" h="15599">
                  <a:moveTo>
                    <a:pt x="4793" y="15213"/>
                  </a:moveTo>
                  <a:cubicBezTo>
                    <a:pt x="6226" y="15213"/>
                    <a:pt x="7580" y="14830"/>
                    <a:pt x="8615" y="14160"/>
                  </a:cubicBezTo>
                  <a:lnTo>
                    <a:pt x="22070" y="5253"/>
                  </a:lnTo>
                  <a:cubicBezTo>
                    <a:pt x="23821" y="3654"/>
                    <a:pt x="23264" y="1431"/>
                    <a:pt x="20875" y="285"/>
                  </a:cubicBezTo>
                  <a:cubicBezTo>
                    <a:pt x="18885" y="-620"/>
                    <a:pt x="16338" y="-605"/>
                    <a:pt x="14427" y="324"/>
                  </a:cubicBezTo>
                  <a:lnTo>
                    <a:pt x="812" y="9223"/>
                  </a:lnTo>
                  <a:cubicBezTo>
                    <a:pt x="-1337" y="10611"/>
                    <a:pt x="-1337" y="12857"/>
                    <a:pt x="812" y="14246"/>
                  </a:cubicBezTo>
                  <a:cubicBezTo>
                    <a:pt x="1847" y="14909"/>
                    <a:pt x="3280" y="15252"/>
                    <a:pt x="4793" y="15213"/>
                  </a:cubicBezTo>
                  <a:close/>
                </a:path>
              </a:pathLst>
            </a:custGeom>
            <a:solidFill>
              <a:srgbClr val="A5A5A5"/>
            </a:solidFill>
            <a:ln w="7869" cap="flat">
              <a:noFill/>
              <a:prstDash val="solid"/>
              <a:miter/>
            </a:ln>
          </p:spPr>
          <p:txBody>
            <a:bodyPr rtlCol="0" anchor="ctr"/>
            <a:lstStyle/>
            <a:p>
              <a:endParaRPr lang="en-GB" sz="1100"/>
            </a:p>
          </p:txBody>
        </p:sp>
        <p:sp>
          <p:nvSpPr>
            <p:cNvPr id="432" name="Freeform: Shape 431">
              <a:extLst>
                <a:ext uri="{FF2B5EF4-FFF2-40B4-BE49-F238E27FC236}">
                  <a16:creationId xmlns:a16="http://schemas.microsoft.com/office/drawing/2014/main" id="{472DF2F8-A370-212A-0003-567FBF3C468E}"/>
                </a:ext>
              </a:extLst>
            </p:cNvPr>
            <p:cNvSpPr/>
            <p:nvPr/>
          </p:nvSpPr>
          <p:spPr>
            <a:xfrm>
              <a:off x="8384374" y="9845788"/>
              <a:ext cx="23884" cy="7799"/>
            </a:xfrm>
            <a:custGeom>
              <a:avLst/>
              <a:gdLst>
                <a:gd name="connsiteX0" fmla="*/ 18718 w 23884"/>
                <a:gd name="connsiteY0" fmla="*/ -388 h 7799"/>
                <a:gd name="connsiteX1" fmla="*/ 3592 w 23884"/>
                <a:gd name="connsiteY1" fmla="*/ -388 h 7799"/>
                <a:gd name="connsiteX2" fmla="*/ -787 w 23884"/>
                <a:gd name="connsiteY2" fmla="*/ 3511 h 7799"/>
                <a:gd name="connsiteX3" fmla="*/ 3592 w 23884"/>
                <a:gd name="connsiteY3" fmla="*/ 7411 h 7799"/>
                <a:gd name="connsiteX4" fmla="*/ 18718 w 23884"/>
                <a:gd name="connsiteY4" fmla="*/ 7411 h 7799"/>
                <a:gd name="connsiteX5" fmla="*/ 23098 w 23884"/>
                <a:gd name="connsiteY5" fmla="*/ 3511 h 7799"/>
                <a:gd name="connsiteX6" fmla="*/ 18718 w 23884"/>
                <a:gd name="connsiteY6" fmla="*/ -388 h 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4" h="7799">
                  <a:moveTo>
                    <a:pt x="18718" y="-388"/>
                  </a:moveTo>
                  <a:lnTo>
                    <a:pt x="3592" y="-388"/>
                  </a:lnTo>
                  <a:cubicBezTo>
                    <a:pt x="1123" y="-388"/>
                    <a:pt x="-787" y="1359"/>
                    <a:pt x="-787" y="3511"/>
                  </a:cubicBezTo>
                  <a:cubicBezTo>
                    <a:pt x="-787" y="5664"/>
                    <a:pt x="1123" y="7411"/>
                    <a:pt x="3592" y="7411"/>
                  </a:cubicBezTo>
                  <a:lnTo>
                    <a:pt x="18718" y="7411"/>
                  </a:lnTo>
                  <a:cubicBezTo>
                    <a:pt x="21187" y="7411"/>
                    <a:pt x="23098" y="5664"/>
                    <a:pt x="23098" y="3511"/>
                  </a:cubicBezTo>
                  <a:cubicBezTo>
                    <a:pt x="23098" y="1359"/>
                    <a:pt x="21187" y="-388"/>
                    <a:pt x="18718" y="-388"/>
                  </a:cubicBezTo>
                  <a:close/>
                </a:path>
              </a:pathLst>
            </a:custGeom>
            <a:solidFill>
              <a:srgbClr val="A5A5A5"/>
            </a:solidFill>
            <a:ln w="7869" cap="flat">
              <a:noFill/>
              <a:prstDash val="solid"/>
              <a:miter/>
            </a:ln>
          </p:spPr>
          <p:txBody>
            <a:bodyPr rtlCol="0" anchor="ctr"/>
            <a:lstStyle/>
            <a:p>
              <a:endParaRPr lang="en-GB" sz="1100"/>
            </a:p>
          </p:txBody>
        </p:sp>
        <p:sp>
          <p:nvSpPr>
            <p:cNvPr id="433" name="Freeform: Shape 432">
              <a:extLst>
                <a:ext uri="{FF2B5EF4-FFF2-40B4-BE49-F238E27FC236}">
                  <a16:creationId xmlns:a16="http://schemas.microsoft.com/office/drawing/2014/main" id="{944068B0-C55F-B3E0-B35C-7145DDCDFB5E}"/>
                </a:ext>
              </a:extLst>
            </p:cNvPr>
            <p:cNvSpPr/>
            <p:nvPr/>
          </p:nvSpPr>
          <p:spPr>
            <a:xfrm>
              <a:off x="8408245" y="9892583"/>
              <a:ext cx="23913" cy="15601"/>
            </a:xfrm>
            <a:custGeom>
              <a:avLst/>
              <a:gdLst>
                <a:gd name="connsiteX0" fmla="*/ 14272 w 23913"/>
                <a:gd name="connsiteY0" fmla="*/ 443 h 15601"/>
                <a:gd name="connsiteX1" fmla="*/ 1056 w 23913"/>
                <a:gd name="connsiteY1" fmla="*/ 9109 h 15601"/>
                <a:gd name="connsiteX2" fmla="*/ 499 w 23913"/>
                <a:gd name="connsiteY2" fmla="*/ 13999 h 15601"/>
                <a:gd name="connsiteX3" fmla="*/ 8062 w 23913"/>
                <a:gd name="connsiteY3" fmla="*/ 14373 h 15601"/>
                <a:gd name="connsiteX4" fmla="*/ 8620 w 23913"/>
                <a:gd name="connsiteY4" fmla="*/ 13999 h 15601"/>
                <a:gd name="connsiteX5" fmla="*/ 21836 w 23913"/>
                <a:gd name="connsiteY5" fmla="*/ 5334 h 15601"/>
                <a:gd name="connsiteX6" fmla="*/ 21279 w 23913"/>
                <a:gd name="connsiteY6" fmla="*/ 443 h 15601"/>
                <a:gd name="connsiteX7" fmla="*/ 14272 w 23913"/>
                <a:gd name="connsiteY7" fmla="*/ 443 h 1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3" h="15601">
                  <a:moveTo>
                    <a:pt x="14272" y="443"/>
                  </a:moveTo>
                  <a:lnTo>
                    <a:pt x="1056" y="9109"/>
                  </a:lnTo>
                  <a:cubicBezTo>
                    <a:pt x="-1174" y="10356"/>
                    <a:pt x="-1412" y="12540"/>
                    <a:pt x="499" y="13999"/>
                  </a:cubicBezTo>
                  <a:cubicBezTo>
                    <a:pt x="2410" y="15450"/>
                    <a:pt x="5833" y="15621"/>
                    <a:pt x="8062" y="14373"/>
                  </a:cubicBezTo>
                  <a:cubicBezTo>
                    <a:pt x="8222" y="14256"/>
                    <a:pt x="8461" y="14131"/>
                    <a:pt x="8620" y="13999"/>
                  </a:cubicBezTo>
                  <a:lnTo>
                    <a:pt x="21836" y="5334"/>
                  </a:lnTo>
                  <a:cubicBezTo>
                    <a:pt x="23746" y="3875"/>
                    <a:pt x="23508" y="1691"/>
                    <a:pt x="21279" y="443"/>
                  </a:cubicBezTo>
                  <a:cubicBezTo>
                    <a:pt x="19209" y="-672"/>
                    <a:pt x="16263" y="-672"/>
                    <a:pt x="14272" y="443"/>
                  </a:cubicBezTo>
                  <a:close/>
                </a:path>
              </a:pathLst>
            </a:custGeom>
            <a:solidFill>
              <a:srgbClr val="A5A5A5"/>
            </a:solidFill>
            <a:ln w="7869" cap="flat">
              <a:noFill/>
              <a:prstDash val="solid"/>
              <a:miter/>
            </a:ln>
          </p:spPr>
          <p:txBody>
            <a:bodyPr rtlCol="0" anchor="ctr"/>
            <a:lstStyle/>
            <a:p>
              <a:endParaRPr lang="en-GB" sz="1100"/>
            </a:p>
          </p:txBody>
        </p:sp>
        <p:sp>
          <p:nvSpPr>
            <p:cNvPr id="434" name="Freeform: Shape 433">
              <a:extLst>
                <a:ext uri="{FF2B5EF4-FFF2-40B4-BE49-F238E27FC236}">
                  <a16:creationId xmlns:a16="http://schemas.microsoft.com/office/drawing/2014/main" id="{3F8C04BE-7B58-F2CB-EDD0-DF710B1DD06D}"/>
                </a:ext>
              </a:extLst>
            </p:cNvPr>
            <p:cNvSpPr/>
            <p:nvPr/>
          </p:nvSpPr>
          <p:spPr>
            <a:xfrm>
              <a:off x="8519745" y="9892583"/>
              <a:ext cx="23863" cy="15600"/>
            </a:xfrm>
            <a:custGeom>
              <a:avLst/>
              <a:gdLst>
                <a:gd name="connsiteX0" fmla="*/ 8254 w 23863"/>
                <a:gd name="connsiteY0" fmla="*/ 724 h 15600"/>
                <a:gd name="connsiteX1" fmla="*/ 929 w 23863"/>
                <a:gd name="connsiteY1" fmla="*/ 482 h 15600"/>
                <a:gd name="connsiteX2" fmla="*/ 531 w 23863"/>
                <a:gd name="connsiteY2" fmla="*/ 5271 h 15600"/>
                <a:gd name="connsiteX3" fmla="*/ 849 w 23863"/>
                <a:gd name="connsiteY3" fmla="*/ 5512 h 15600"/>
                <a:gd name="connsiteX4" fmla="*/ 13906 w 23863"/>
                <a:gd name="connsiteY4" fmla="*/ 13990 h 15600"/>
                <a:gd name="connsiteX5" fmla="*/ 21231 w 23863"/>
                <a:gd name="connsiteY5" fmla="*/ 14419 h 15600"/>
                <a:gd name="connsiteX6" fmla="*/ 21868 w 23863"/>
                <a:gd name="connsiteY6" fmla="*/ 9646 h 15600"/>
                <a:gd name="connsiteX7" fmla="*/ 20992 w 23863"/>
                <a:gd name="connsiteY7" fmla="*/ 9124 h 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63" h="15600">
                  <a:moveTo>
                    <a:pt x="8254" y="724"/>
                  </a:moveTo>
                  <a:cubicBezTo>
                    <a:pt x="6343" y="-665"/>
                    <a:pt x="2999" y="-774"/>
                    <a:pt x="929" y="482"/>
                  </a:cubicBezTo>
                  <a:cubicBezTo>
                    <a:pt x="-1221" y="1738"/>
                    <a:pt x="-1379" y="3882"/>
                    <a:pt x="531" y="5271"/>
                  </a:cubicBezTo>
                  <a:cubicBezTo>
                    <a:pt x="611" y="5357"/>
                    <a:pt x="769" y="5435"/>
                    <a:pt x="849" y="5512"/>
                  </a:cubicBezTo>
                  <a:lnTo>
                    <a:pt x="13906" y="13990"/>
                  </a:lnTo>
                  <a:cubicBezTo>
                    <a:pt x="15737" y="15426"/>
                    <a:pt x="19002" y="15621"/>
                    <a:pt x="21231" y="14419"/>
                  </a:cubicBezTo>
                  <a:cubicBezTo>
                    <a:pt x="23381" y="13226"/>
                    <a:pt x="23699" y="11081"/>
                    <a:pt x="21868" y="9646"/>
                  </a:cubicBezTo>
                  <a:cubicBezTo>
                    <a:pt x="21629" y="9451"/>
                    <a:pt x="21311" y="9272"/>
                    <a:pt x="20992" y="9124"/>
                  </a:cubicBezTo>
                  <a:close/>
                </a:path>
              </a:pathLst>
            </a:custGeom>
            <a:solidFill>
              <a:srgbClr val="A5A5A5"/>
            </a:solidFill>
            <a:ln w="7869" cap="flat">
              <a:noFill/>
              <a:prstDash val="solid"/>
              <a:miter/>
            </a:ln>
          </p:spPr>
          <p:txBody>
            <a:bodyPr rtlCol="0" anchor="ctr"/>
            <a:lstStyle/>
            <a:p>
              <a:endParaRPr lang="en-GB" sz="1100"/>
            </a:p>
          </p:txBody>
        </p:sp>
        <p:sp>
          <p:nvSpPr>
            <p:cNvPr id="435" name="Freeform: Shape 434">
              <a:extLst>
                <a:ext uri="{FF2B5EF4-FFF2-40B4-BE49-F238E27FC236}">
                  <a16:creationId xmlns:a16="http://schemas.microsoft.com/office/drawing/2014/main" id="{7566FB34-B741-B27D-C571-CE83469107CB}"/>
                </a:ext>
              </a:extLst>
            </p:cNvPr>
            <p:cNvSpPr/>
            <p:nvPr/>
          </p:nvSpPr>
          <p:spPr>
            <a:xfrm>
              <a:off x="8543608" y="9845788"/>
              <a:ext cx="23884" cy="7799"/>
            </a:xfrm>
            <a:custGeom>
              <a:avLst/>
              <a:gdLst>
                <a:gd name="connsiteX0" fmla="*/ 18704 w 23884"/>
                <a:gd name="connsiteY0" fmla="*/ -388 h 7799"/>
                <a:gd name="connsiteX1" fmla="*/ 3577 w 23884"/>
                <a:gd name="connsiteY1" fmla="*/ -388 h 7799"/>
                <a:gd name="connsiteX2" fmla="*/ -802 w 23884"/>
                <a:gd name="connsiteY2" fmla="*/ 3511 h 7799"/>
                <a:gd name="connsiteX3" fmla="*/ 3577 w 23884"/>
                <a:gd name="connsiteY3" fmla="*/ 7411 h 7799"/>
                <a:gd name="connsiteX4" fmla="*/ 18704 w 23884"/>
                <a:gd name="connsiteY4" fmla="*/ 7411 h 7799"/>
                <a:gd name="connsiteX5" fmla="*/ 23083 w 23884"/>
                <a:gd name="connsiteY5" fmla="*/ 3511 h 7799"/>
                <a:gd name="connsiteX6" fmla="*/ 18704 w 23884"/>
                <a:gd name="connsiteY6" fmla="*/ -388 h 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4" h="7799">
                  <a:moveTo>
                    <a:pt x="18704" y="-388"/>
                  </a:moveTo>
                  <a:lnTo>
                    <a:pt x="3577" y="-388"/>
                  </a:lnTo>
                  <a:cubicBezTo>
                    <a:pt x="1109" y="-388"/>
                    <a:pt x="-802" y="1359"/>
                    <a:pt x="-802" y="3511"/>
                  </a:cubicBezTo>
                  <a:cubicBezTo>
                    <a:pt x="-802" y="5664"/>
                    <a:pt x="1109" y="7411"/>
                    <a:pt x="3577" y="7411"/>
                  </a:cubicBezTo>
                  <a:lnTo>
                    <a:pt x="18704" y="7411"/>
                  </a:lnTo>
                  <a:cubicBezTo>
                    <a:pt x="21172" y="7411"/>
                    <a:pt x="23083" y="5664"/>
                    <a:pt x="23083" y="3511"/>
                  </a:cubicBezTo>
                  <a:cubicBezTo>
                    <a:pt x="23083" y="1359"/>
                    <a:pt x="21172" y="-388"/>
                    <a:pt x="18704" y="-388"/>
                  </a:cubicBezTo>
                  <a:close/>
                </a:path>
              </a:pathLst>
            </a:custGeom>
            <a:solidFill>
              <a:srgbClr val="A5A5A5"/>
            </a:solidFill>
            <a:ln w="7869" cap="flat">
              <a:noFill/>
              <a:prstDash val="solid"/>
              <a:miter/>
            </a:ln>
          </p:spPr>
          <p:txBody>
            <a:bodyPr rtlCol="0" anchor="ctr"/>
            <a:lstStyle/>
            <a:p>
              <a:endParaRPr lang="en-GB" sz="1100"/>
            </a:p>
          </p:txBody>
        </p:sp>
        <p:sp>
          <p:nvSpPr>
            <p:cNvPr id="436" name="Freeform: Shape 435">
              <a:extLst>
                <a:ext uri="{FF2B5EF4-FFF2-40B4-BE49-F238E27FC236}">
                  <a16:creationId xmlns:a16="http://schemas.microsoft.com/office/drawing/2014/main" id="{D8BE77F5-3E4C-19CA-8EDC-162F22475F19}"/>
                </a:ext>
              </a:extLst>
            </p:cNvPr>
            <p:cNvSpPr/>
            <p:nvPr/>
          </p:nvSpPr>
          <p:spPr>
            <a:xfrm rot="9670429" flipV="1">
              <a:off x="7504391" y="9821436"/>
              <a:ext cx="94613" cy="92916"/>
            </a:xfrm>
            <a:custGeom>
              <a:avLst/>
              <a:gdLst>
                <a:gd name="connsiteX0" fmla="*/ 47524 w 94613"/>
                <a:gd name="connsiteY0" fmla="*/ 63045 h 92916"/>
                <a:gd name="connsiteX1" fmla="*/ 30866 w 94613"/>
                <a:gd name="connsiteY1" fmla="*/ 46648 h 92916"/>
                <a:gd name="connsiteX2" fmla="*/ 47524 w 94613"/>
                <a:gd name="connsiteY2" fmla="*/ 30250 h 92916"/>
                <a:gd name="connsiteX3" fmla="*/ 64181 w 94613"/>
                <a:gd name="connsiteY3" fmla="*/ 46648 h 92916"/>
                <a:gd name="connsiteX4" fmla="*/ 47524 w 94613"/>
                <a:gd name="connsiteY4" fmla="*/ 63045 h 92916"/>
                <a:gd name="connsiteX5" fmla="*/ 85058 w 94613"/>
                <a:gd name="connsiteY5" fmla="*/ 36372 h 92916"/>
                <a:gd name="connsiteX6" fmla="*/ 81505 w 94613"/>
                <a:gd name="connsiteY6" fmla="*/ 27846 h 92916"/>
                <a:gd name="connsiteX7" fmla="*/ 85058 w 94613"/>
                <a:gd name="connsiteY7" fmla="*/ 17570 h 92916"/>
                <a:gd name="connsiteX8" fmla="*/ 77063 w 94613"/>
                <a:gd name="connsiteY8" fmla="*/ 9699 h 92916"/>
                <a:gd name="connsiteX9" fmla="*/ 66624 w 94613"/>
                <a:gd name="connsiteY9" fmla="*/ 13198 h 92916"/>
                <a:gd name="connsiteX10" fmla="*/ 57962 w 94613"/>
                <a:gd name="connsiteY10" fmla="*/ 9699 h 92916"/>
                <a:gd name="connsiteX11" fmla="*/ 53076 w 94613"/>
                <a:gd name="connsiteY11" fmla="*/ 80 h 92916"/>
                <a:gd name="connsiteX12" fmla="*/ 41971 w 94613"/>
                <a:gd name="connsiteY12" fmla="*/ 80 h 92916"/>
                <a:gd name="connsiteX13" fmla="*/ 37085 w 94613"/>
                <a:gd name="connsiteY13" fmla="*/ 9699 h 92916"/>
                <a:gd name="connsiteX14" fmla="*/ 28423 w 94613"/>
                <a:gd name="connsiteY14" fmla="*/ 13198 h 92916"/>
                <a:gd name="connsiteX15" fmla="*/ 17985 w 94613"/>
                <a:gd name="connsiteY15" fmla="*/ 9699 h 92916"/>
                <a:gd name="connsiteX16" fmla="*/ 9989 w 94613"/>
                <a:gd name="connsiteY16" fmla="*/ 17570 h 92916"/>
                <a:gd name="connsiteX17" fmla="*/ 13543 w 94613"/>
                <a:gd name="connsiteY17" fmla="*/ 27846 h 92916"/>
                <a:gd name="connsiteX18" fmla="*/ 9989 w 94613"/>
                <a:gd name="connsiteY18" fmla="*/ 36372 h 92916"/>
                <a:gd name="connsiteX19" fmla="*/ 217 w 94613"/>
                <a:gd name="connsiteY19" fmla="*/ 41182 h 92916"/>
                <a:gd name="connsiteX20" fmla="*/ 217 w 94613"/>
                <a:gd name="connsiteY20" fmla="*/ 52113 h 92916"/>
                <a:gd name="connsiteX21" fmla="*/ 9989 w 94613"/>
                <a:gd name="connsiteY21" fmla="*/ 56923 h 92916"/>
                <a:gd name="connsiteX22" fmla="*/ 13543 w 94613"/>
                <a:gd name="connsiteY22" fmla="*/ 65450 h 92916"/>
                <a:gd name="connsiteX23" fmla="*/ 9989 w 94613"/>
                <a:gd name="connsiteY23" fmla="*/ 75725 h 92916"/>
                <a:gd name="connsiteX24" fmla="*/ 17763 w 94613"/>
                <a:gd name="connsiteY24" fmla="*/ 83377 h 92916"/>
                <a:gd name="connsiteX25" fmla="*/ 28201 w 94613"/>
                <a:gd name="connsiteY25" fmla="*/ 79879 h 92916"/>
                <a:gd name="connsiteX26" fmla="*/ 36863 w 94613"/>
                <a:gd name="connsiteY26" fmla="*/ 83377 h 92916"/>
                <a:gd name="connsiteX27" fmla="*/ 41749 w 94613"/>
                <a:gd name="connsiteY27" fmla="*/ 92997 h 92916"/>
                <a:gd name="connsiteX28" fmla="*/ 52854 w 94613"/>
                <a:gd name="connsiteY28" fmla="*/ 92997 h 92916"/>
                <a:gd name="connsiteX29" fmla="*/ 57740 w 94613"/>
                <a:gd name="connsiteY29" fmla="*/ 83377 h 92916"/>
                <a:gd name="connsiteX30" fmla="*/ 66402 w 94613"/>
                <a:gd name="connsiteY30" fmla="*/ 79879 h 92916"/>
                <a:gd name="connsiteX31" fmla="*/ 76841 w 94613"/>
                <a:gd name="connsiteY31" fmla="*/ 83377 h 92916"/>
                <a:gd name="connsiteX32" fmla="*/ 84837 w 94613"/>
                <a:gd name="connsiteY32" fmla="*/ 75725 h 92916"/>
                <a:gd name="connsiteX33" fmla="*/ 81283 w 94613"/>
                <a:gd name="connsiteY33" fmla="*/ 65450 h 92916"/>
                <a:gd name="connsiteX34" fmla="*/ 85058 w 94613"/>
                <a:gd name="connsiteY34" fmla="*/ 56923 h 92916"/>
                <a:gd name="connsiteX35" fmla="*/ 94830 w 94613"/>
                <a:gd name="connsiteY35" fmla="*/ 52113 h 92916"/>
                <a:gd name="connsiteX36" fmla="*/ 94830 w 94613"/>
                <a:gd name="connsiteY36" fmla="*/ 41182 h 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613" h="92916">
                  <a:moveTo>
                    <a:pt x="47524" y="63045"/>
                  </a:moveTo>
                  <a:cubicBezTo>
                    <a:pt x="38195" y="63045"/>
                    <a:pt x="30866" y="55611"/>
                    <a:pt x="30866" y="46648"/>
                  </a:cubicBezTo>
                  <a:cubicBezTo>
                    <a:pt x="30866" y="37684"/>
                    <a:pt x="38418" y="30250"/>
                    <a:pt x="47524" y="30250"/>
                  </a:cubicBezTo>
                  <a:cubicBezTo>
                    <a:pt x="56852" y="30250"/>
                    <a:pt x="64181" y="37684"/>
                    <a:pt x="64181" y="46648"/>
                  </a:cubicBezTo>
                  <a:cubicBezTo>
                    <a:pt x="64181" y="55611"/>
                    <a:pt x="56630" y="63045"/>
                    <a:pt x="47524" y="63045"/>
                  </a:cubicBezTo>
                  <a:close/>
                  <a:moveTo>
                    <a:pt x="85058" y="36372"/>
                  </a:moveTo>
                  <a:cubicBezTo>
                    <a:pt x="84170" y="33311"/>
                    <a:pt x="83060" y="30469"/>
                    <a:pt x="81505" y="27846"/>
                  </a:cubicBezTo>
                  <a:lnTo>
                    <a:pt x="85058" y="17570"/>
                  </a:lnTo>
                  <a:lnTo>
                    <a:pt x="77063" y="9699"/>
                  </a:lnTo>
                  <a:lnTo>
                    <a:pt x="66624" y="13198"/>
                  </a:lnTo>
                  <a:cubicBezTo>
                    <a:pt x="63959" y="11667"/>
                    <a:pt x="61072" y="10574"/>
                    <a:pt x="57962" y="9699"/>
                  </a:cubicBezTo>
                  <a:lnTo>
                    <a:pt x="53076" y="80"/>
                  </a:lnTo>
                  <a:lnTo>
                    <a:pt x="41971" y="80"/>
                  </a:lnTo>
                  <a:lnTo>
                    <a:pt x="37085" y="9699"/>
                  </a:lnTo>
                  <a:cubicBezTo>
                    <a:pt x="33976" y="10574"/>
                    <a:pt x="31089" y="11667"/>
                    <a:pt x="28423" y="13198"/>
                  </a:cubicBezTo>
                  <a:lnTo>
                    <a:pt x="17985" y="9699"/>
                  </a:lnTo>
                  <a:lnTo>
                    <a:pt x="9989" y="17570"/>
                  </a:lnTo>
                  <a:lnTo>
                    <a:pt x="13543" y="27846"/>
                  </a:lnTo>
                  <a:cubicBezTo>
                    <a:pt x="11988" y="30469"/>
                    <a:pt x="10878" y="33311"/>
                    <a:pt x="9989" y="36372"/>
                  </a:cubicBezTo>
                  <a:lnTo>
                    <a:pt x="217" y="41182"/>
                  </a:lnTo>
                  <a:lnTo>
                    <a:pt x="217" y="52113"/>
                  </a:lnTo>
                  <a:lnTo>
                    <a:pt x="9989" y="56923"/>
                  </a:lnTo>
                  <a:cubicBezTo>
                    <a:pt x="10878" y="59984"/>
                    <a:pt x="11988" y="62826"/>
                    <a:pt x="13543" y="65450"/>
                  </a:cubicBezTo>
                  <a:lnTo>
                    <a:pt x="9989" y="75725"/>
                  </a:lnTo>
                  <a:lnTo>
                    <a:pt x="17763" y="83377"/>
                  </a:lnTo>
                  <a:lnTo>
                    <a:pt x="28201" y="79879"/>
                  </a:lnTo>
                  <a:cubicBezTo>
                    <a:pt x="30866" y="81409"/>
                    <a:pt x="33754" y="82502"/>
                    <a:pt x="36863" y="83377"/>
                  </a:cubicBezTo>
                  <a:lnTo>
                    <a:pt x="41749" y="92997"/>
                  </a:lnTo>
                  <a:lnTo>
                    <a:pt x="52854" y="92997"/>
                  </a:lnTo>
                  <a:lnTo>
                    <a:pt x="57740" y="83377"/>
                  </a:lnTo>
                  <a:cubicBezTo>
                    <a:pt x="60850" y="82502"/>
                    <a:pt x="63737" y="81409"/>
                    <a:pt x="66402" y="79879"/>
                  </a:cubicBezTo>
                  <a:lnTo>
                    <a:pt x="76841" y="83377"/>
                  </a:lnTo>
                  <a:lnTo>
                    <a:pt x="84837" y="75725"/>
                  </a:lnTo>
                  <a:lnTo>
                    <a:pt x="81283" y="65450"/>
                  </a:lnTo>
                  <a:cubicBezTo>
                    <a:pt x="82837" y="62826"/>
                    <a:pt x="84170" y="59765"/>
                    <a:pt x="85058" y="56923"/>
                  </a:cubicBezTo>
                  <a:lnTo>
                    <a:pt x="94830" y="52113"/>
                  </a:lnTo>
                  <a:lnTo>
                    <a:pt x="94830" y="41182"/>
                  </a:lnTo>
                  <a:close/>
                </a:path>
              </a:pathLst>
            </a:custGeom>
            <a:solidFill>
              <a:srgbClr val="A5A5A5"/>
            </a:solidFill>
            <a:ln w="7869" cap="flat">
              <a:noFill/>
              <a:prstDash val="solid"/>
              <a:miter/>
            </a:ln>
          </p:spPr>
          <p:txBody>
            <a:bodyPr rtlCol="0" anchor="ctr"/>
            <a:lstStyle/>
            <a:p>
              <a:endParaRPr lang="en-GB" sz="1100"/>
            </a:p>
          </p:txBody>
        </p:sp>
        <p:sp>
          <p:nvSpPr>
            <p:cNvPr id="437" name="Freeform: Shape 436">
              <a:extLst>
                <a:ext uri="{FF2B5EF4-FFF2-40B4-BE49-F238E27FC236}">
                  <a16:creationId xmlns:a16="http://schemas.microsoft.com/office/drawing/2014/main" id="{58CDB4FF-C780-B7CF-8C5B-7E87010E1BBB}"/>
                </a:ext>
              </a:extLst>
            </p:cNvPr>
            <p:cNvSpPr/>
            <p:nvPr/>
          </p:nvSpPr>
          <p:spPr>
            <a:xfrm rot="9670429" flipV="1">
              <a:off x="7578577" y="9880174"/>
              <a:ext cx="94614" cy="92916"/>
            </a:xfrm>
            <a:custGeom>
              <a:avLst/>
              <a:gdLst>
                <a:gd name="connsiteX0" fmla="*/ 47526 w 94614"/>
                <a:gd name="connsiteY0" fmla="*/ 63046 h 92916"/>
                <a:gd name="connsiteX1" fmla="*/ 30869 w 94614"/>
                <a:gd name="connsiteY1" fmla="*/ 46649 h 92916"/>
                <a:gd name="connsiteX2" fmla="*/ 47526 w 94614"/>
                <a:gd name="connsiteY2" fmla="*/ 30252 h 92916"/>
                <a:gd name="connsiteX3" fmla="*/ 64184 w 94614"/>
                <a:gd name="connsiteY3" fmla="*/ 46649 h 92916"/>
                <a:gd name="connsiteX4" fmla="*/ 47526 w 94614"/>
                <a:gd name="connsiteY4" fmla="*/ 63046 h 92916"/>
                <a:gd name="connsiteX5" fmla="*/ 81508 w 94614"/>
                <a:gd name="connsiteY5" fmla="*/ 27847 h 92916"/>
                <a:gd name="connsiteX6" fmla="*/ 85061 w 94614"/>
                <a:gd name="connsiteY6" fmla="*/ 17572 h 92916"/>
                <a:gd name="connsiteX7" fmla="*/ 77066 w 94614"/>
                <a:gd name="connsiteY7" fmla="*/ 9701 h 92916"/>
                <a:gd name="connsiteX8" fmla="*/ 66627 w 94614"/>
                <a:gd name="connsiteY8" fmla="*/ 13199 h 92916"/>
                <a:gd name="connsiteX9" fmla="*/ 57965 w 94614"/>
                <a:gd name="connsiteY9" fmla="*/ 9701 h 92916"/>
                <a:gd name="connsiteX10" fmla="*/ 53079 w 94614"/>
                <a:gd name="connsiteY10" fmla="*/ 82 h 92916"/>
                <a:gd name="connsiteX11" fmla="*/ 41974 w 94614"/>
                <a:gd name="connsiteY11" fmla="*/ 82 h 92916"/>
                <a:gd name="connsiteX12" fmla="*/ 37088 w 94614"/>
                <a:gd name="connsiteY12" fmla="*/ 9701 h 92916"/>
                <a:gd name="connsiteX13" fmla="*/ 28426 w 94614"/>
                <a:gd name="connsiteY13" fmla="*/ 13199 h 92916"/>
                <a:gd name="connsiteX14" fmla="*/ 17987 w 94614"/>
                <a:gd name="connsiteY14" fmla="*/ 9701 h 92916"/>
                <a:gd name="connsiteX15" fmla="*/ 10214 w 94614"/>
                <a:gd name="connsiteY15" fmla="*/ 17353 h 92916"/>
                <a:gd name="connsiteX16" fmla="*/ 13545 w 94614"/>
                <a:gd name="connsiteY16" fmla="*/ 27629 h 92916"/>
                <a:gd name="connsiteX17" fmla="*/ 9992 w 94614"/>
                <a:gd name="connsiteY17" fmla="*/ 36155 h 92916"/>
                <a:gd name="connsiteX18" fmla="*/ 219 w 94614"/>
                <a:gd name="connsiteY18" fmla="*/ 40965 h 92916"/>
                <a:gd name="connsiteX19" fmla="*/ 219 w 94614"/>
                <a:gd name="connsiteY19" fmla="*/ 51896 h 92916"/>
                <a:gd name="connsiteX20" fmla="*/ 9992 w 94614"/>
                <a:gd name="connsiteY20" fmla="*/ 56706 h 92916"/>
                <a:gd name="connsiteX21" fmla="*/ 13545 w 94614"/>
                <a:gd name="connsiteY21" fmla="*/ 65233 h 92916"/>
                <a:gd name="connsiteX22" fmla="*/ 10214 w 94614"/>
                <a:gd name="connsiteY22" fmla="*/ 75508 h 92916"/>
                <a:gd name="connsiteX23" fmla="*/ 17987 w 94614"/>
                <a:gd name="connsiteY23" fmla="*/ 83160 h 92916"/>
                <a:gd name="connsiteX24" fmla="*/ 28426 w 94614"/>
                <a:gd name="connsiteY24" fmla="*/ 79881 h 92916"/>
                <a:gd name="connsiteX25" fmla="*/ 37088 w 94614"/>
                <a:gd name="connsiteY25" fmla="*/ 83379 h 92916"/>
                <a:gd name="connsiteX26" fmla="*/ 41974 w 94614"/>
                <a:gd name="connsiteY26" fmla="*/ 92998 h 92916"/>
                <a:gd name="connsiteX27" fmla="*/ 53079 w 94614"/>
                <a:gd name="connsiteY27" fmla="*/ 92998 h 92916"/>
                <a:gd name="connsiteX28" fmla="*/ 57965 w 94614"/>
                <a:gd name="connsiteY28" fmla="*/ 83379 h 92916"/>
                <a:gd name="connsiteX29" fmla="*/ 66627 w 94614"/>
                <a:gd name="connsiteY29" fmla="*/ 79881 h 92916"/>
                <a:gd name="connsiteX30" fmla="*/ 77066 w 94614"/>
                <a:gd name="connsiteY30" fmla="*/ 83379 h 92916"/>
                <a:gd name="connsiteX31" fmla="*/ 84839 w 94614"/>
                <a:gd name="connsiteY31" fmla="*/ 75508 h 92916"/>
                <a:gd name="connsiteX32" fmla="*/ 81508 w 94614"/>
                <a:gd name="connsiteY32" fmla="*/ 65452 h 92916"/>
                <a:gd name="connsiteX33" fmla="*/ 85061 w 94614"/>
                <a:gd name="connsiteY33" fmla="*/ 56925 h 92916"/>
                <a:gd name="connsiteX34" fmla="*/ 94833 w 94614"/>
                <a:gd name="connsiteY34" fmla="*/ 52115 h 92916"/>
                <a:gd name="connsiteX35" fmla="*/ 94833 w 94614"/>
                <a:gd name="connsiteY35" fmla="*/ 41184 h 92916"/>
                <a:gd name="connsiteX36" fmla="*/ 85061 w 94614"/>
                <a:gd name="connsiteY36" fmla="*/ 36374 h 92916"/>
                <a:gd name="connsiteX37" fmla="*/ 81508 w 94614"/>
                <a:gd name="connsiteY37" fmla="*/ 27847 h 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614" h="92916">
                  <a:moveTo>
                    <a:pt x="47526" y="63046"/>
                  </a:moveTo>
                  <a:cubicBezTo>
                    <a:pt x="38198" y="63046"/>
                    <a:pt x="30869" y="55613"/>
                    <a:pt x="30869" y="46649"/>
                  </a:cubicBezTo>
                  <a:cubicBezTo>
                    <a:pt x="30869" y="37467"/>
                    <a:pt x="38420" y="30252"/>
                    <a:pt x="47526" y="30252"/>
                  </a:cubicBezTo>
                  <a:cubicBezTo>
                    <a:pt x="56855" y="30252"/>
                    <a:pt x="64184" y="37686"/>
                    <a:pt x="64184" y="46649"/>
                  </a:cubicBezTo>
                  <a:cubicBezTo>
                    <a:pt x="64184" y="55613"/>
                    <a:pt x="56855" y="63046"/>
                    <a:pt x="47526" y="63046"/>
                  </a:cubicBezTo>
                  <a:close/>
                  <a:moveTo>
                    <a:pt x="81508" y="27847"/>
                  </a:moveTo>
                  <a:lnTo>
                    <a:pt x="85061" y="17572"/>
                  </a:lnTo>
                  <a:lnTo>
                    <a:pt x="77066" y="9701"/>
                  </a:lnTo>
                  <a:lnTo>
                    <a:pt x="66627" y="13199"/>
                  </a:lnTo>
                  <a:cubicBezTo>
                    <a:pt x="63962" y="11669"/>
                    <a:pt x="60852" y="10576"/>
                    <a:pt x="57965" y="9701"/>
                  </a:cubicBezTo>
                  <a:lnTo>
                    <a:pt x="53079" y="82"/>
                  </a:lnTo>
                  <a:lnTo>
                    <a:pt x="41974" y="82"/>
                  </a:lnTo>
                  <a:lnTo>
                    <a:pt x="37088" y="9701"/>
                  </a:lnTo>
                  <a:cubicBezTo>
                    <a:pt x="33978" y="10576"/>
                    <a:pt x="31091" y="11669"/>
                    <a:pt x="28426" y="13199"/>
                  </a:cubicBezTo>
                  <a:lnTo>
                    <a:pt x="17987" y="9701"/>
                  </a:lnTo>
                  <a:lnTo>
                    <a:pt x="10214" y="17353"/>
                  </a:lnTo>
                  <a:lnTo>
                    <a:pt x="13545" y="27629"/>
                  </a:lnTo>
                  <a:cubicBezTo>
                    <a:pt x="11991" y="30252"/>
                    <a:pt x="10880" y="33313"/>
                    <a:pt x="9992" y="36155"/>
                  </a:cubicBezTo>
                  <a:lnTo>
                    <a:pt x="219" y="40965"/>
                  </a:lnTo>
                  <a:lnTo>
                    <a:pt x="219" y="51896"/>
                  </a:lnTo>
                  <a:lnTo>
                    <a:pt x="9992" y="56706"/>
                  </a:lnTo>
                  <a:cubicBezTo>
                    <a:pt x="10880" y="59767"/>
                    <a:pt x="11991" y="62609"/>
                    <a:pt x="13545" y="65233"/>
                  </a:cubicBezTo>
                  <a:lnTo>
                    <a:pt x="10214" y="75508"/>
                  </a:lnTo>
                  <a:lnTo>
                    <a:pt x="17987" y="83160"/>
                  </a:lnTo>
                  <a:lnTo>
                    <a:pt x="28426" y="79881"/>
                  </a:lnTo>
                  <a:cubicBezTo>
                    <a:pt x="31091" y="81411"/>
                    <a:pt x="33978" y="82504"/>
                    <a:pt x="37088" y="83379"/>
                  </a:cubicBezTo>
                  <a:lnTo>
                    <a:pt x="41974" y="92998"/>
                  </a:lnTo>
                  <a:lnTo>
                    <a:pt x="53079" y="92998"/>
                  </a:lnTo>
                  <a:lnTo>
                    <a:pt x="57965" y="83379"/>
                  </a:lnTo>
                  <a:cubicBezTo>
                    <a:pt x="61074" y="82504"/>
                    <a:pt x="63962" y="81411"/>
                    <a:pt x="66627" y="79881"/>
                  </a:cubicBezTo>
                  <a:lnTo>
                    <a:pt x="77066" y="83379"/>
                  </a:lnTo>
                  <a:lnTo>
                    <a:pt x="84839" y="75508"/>
                  </a:lnTo>
                  <a:lnTo>
                    <a:pt x="81508" y="65452"/>
                  </a:lnTo>
                  <a:cubicBezTo>
                    <a:pt x="83062" y="62828"/>
                    <a:pt x="84173" y="59986"/>
                    <a:pt x="85061" y="56925"/>
                  </a:cubicBezTo>
                  <a:lnTo>
                    <a:pt x="94833" y="52115"/>
                  </a:lnTo>
                  <a:lnTo>
                    <a:pt x="94833" y="41184"/>
                  </a:lnTo>
                  <a:lnTo>
                    <a:pt x="85061" y="36374"/>
                  </a:lnTo>
                  <a:cubicBezTo>
                    <a:pt x="84173" y="33313"/>
                    <a:pt x="83062" y="30471"/>
                    <a:pt x="81508" y="27847"/>
                  </a:cubicBezTo>
                  <a:close/>
                </a:path>
              </a:pathLst>
            </a:custGeom>
            <a:solidFill>
              <a:srgbClr val="A5A5A5"/>
            </a:solidFill>
            <a:ln w="7869" cap="flat">
              <a:noFill/>
              <a:prstDash val="solid"/>
              <a:miter/>
            </a:ln>
          </p:spPr>
          <p:txBody>
            <a:bodyPr rtlCol="0" anchor="ctr"/>
            <a:lstStyle/>
            <a:p>
              <a:endParaRPr lang="en-GB" sz="1100"/>
            </a:p>
          </p:txBody>
        </p:sp>
        <p:sp>
          <p:nvSpPr>
            <p:cNvPr id="438" name="TextBox 437">
              <a:extLst>
                <a:ext uri="{FF2B5EF4-FFF2-40B4-BE49-F238E27FC236}">
                  <a16:creationId xmlns:a16="http://schemas.microsoft.com/office/drawing/2014/main" id="{A34CC111-51D8-4392-4D81-C201177C7BFD}"/>
                </a:ext>
              </a:extLst>
            </p:cNvPr>
            <p:cNvSpPr txBox="1"/>
            <p:nvPr/>
          </p:nvSpPr>
          <p:spPr>
            <a:xfrm>
              <a:off x="8179799" y="9917060"/>
              <a:ext cx="611065"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data files</a:t>
              </a:r>
            </a:p>
          </p:txBody>
        </p:sp>
        <p:sp>
          <p:nvSpPr>
            <p:cNvPr id="439" name="Freeform: Shape 438">
              <a:extLst>
                <a:ext uri="{FF2B5EF4-FFF2-40B4-BE49-F238E27FC236}">
                  <a16:creationId xmlns:a16="http://schemas.microsoft.com/office/drawing/2014/main" id="{2DC13BE8-3F00-CA47-8C45-DCCE063747A5}"/>
                </a:ext>
              </a:extLst>
            </p:cNvPr>
            <p:cNvSpPr/>
            <p:nvPr/>
          </p:nvSpPr>
          <p:spPr>
            <a:xfrm>
              <a:off x="6768158" y="8574477"/>
              <a:ext cx="102920" cy="30832"/>
            </a:xfrm>
            <a:custGeom>
              <a:avLst/>
              <a:gdLst>
                <a:gd name="connsiteX0" fmla="*/ -640 w 102920"/>
                <a:gd name="connsiteY0" fmla="*/ -266 h 30832"/>
                <a:gd name="connsiteX1" fmla="*/ 102280 w 102920"/>
                <a:gd name="connsiteY1" fmla="*/ -266 h 30832"/>
              </a:gdLst>
              <a:ahLst/>
              <a:cxnLst>
                <a:cxn ang="0">
                  <a:pos x="connsiteX0" y="connsiteY0"/>
                </a:cxn>
                <a:cxn ang="0">
                  <a:pos x="connsiteX1" y="connsiteY1"/>
                </a:cxn>
              </a:cxnLst>
              <a:rect l="l" t="t" r="r" b="b"/>
              <a:pathLst>
                <a:path w="102920" h="30832">
                  <a:moveTo>
                    <a:pt x="-640" y="-266"/>
                  </a:moveTo>
                  <a:lnTo>
                    <a:pt x="102280" y="-266"/>
                  </a:lnTo>
                </a:path>
              </a:pathLst>
            </a:custGeom>
            <a:noFill/>
            <a:ln w="31478" cap="rnd">
              <a:solidFill>
                <a:srgbClr val="5B9BD5"/>
              </a:solidFill>
              <a:prstDash val="solid"/>
              <a:round/>
            </a:ln>
          </p:spPr>
          <p:txBody>
            <a:bodyPr rtlCol="0" anchor="ctr"/>
            <a:lstStyle/>
            <a:p>
              <a:endParaRPr lang="en-GB" sz="1100"/>
            </a:p>
          </p:txBody>
        </p:sp>
        <p:sp>
          <p:nvSpPr>
            <p:cNvPr id="440" name="TextBox 439">
              <a:extLst>
                <a:ext uri="{FF2B5EF4-FFF2-40B4-BE49-F238E27FC236}">
                  <a16:creationId xmlns:a16="http://schemas.microsoft.com/office/drawing/2014/main" id="{D7ED9A1E-F874-FDD7-6049-D49431830602}"/>
                </a:ext>
              </a:extLst>
            </p:cNvPr>
            <p:cNvSpPr txBox="1"/>
            <p:nvPr/>
          </p:nvSpPr>
          <p:spPr>
            <a:xfrm>
              <a:off x="7392527" y="7507028"/>
              <a:ext cx="66877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&lt;study1&gt;</a:t>
              </a:r>
            </a:p>
          </p:txBody>
        </p:sp>
        <p:sp>
          <p:nvSpPr>
            <p:cNvPr id="441" name="Freeform: Shape 440">
              <a:extLst>
                <a:ext uri="{FF2B5EF4-FFF2-40B4-BE49-F238E27FC236}">
                  <a16:creationId xmlns:a16="http://schemas.microsoft.com/office/drawing/2014/main" id="{16A5E887-E814-EE53-A53C-6E486FC0A676}"/>
                </a:ext>
              </a:extLst>
            </p:cNvPr>
            <p:cNvSpPr/>
            <p:nvPr/>
          </p:nvSpPr>
          <p:spPr>
            <a:xfrm>
              <a:off x="7526008" y="7307715"/>
              <a:ext cx="331403" cy="209285"/>
            </a:xfrm>
            <a:custGeom>
              <a:avLst/>
              <a:gdLst>
                <a:gd name="connsiteX0" fmla="*/ 313694 w 331403"/>
                <a:gd name="connsiteY0" fmla="*/ 209269 h 209285"/>
                <a:gd name="connsiteX1" fmla="*/ 18118 w 331403"/>
                <a:gd name="connsiteY1" fmla="*/ 209269 h 209285"/>
                <a:gd name="connsiteX2" fmla="*/ 204 w 331403"/>
                <a:gd name="connsiteY2" fmla="*/ 194320 h 209285"/>
                <a:gd name="connsiteX3" fmla="*/ 204 w 331403"/>
                <a:gd name="connsiteY3" fmla="*/ 14932 h 209285"/>
                <a:gd name="connsiteX4" fmla="*/ 18118 w 331403"/>
                <a:gd name="connsiteY4" fmla="*/ -17 h 209285"/>
                <a:gd name="connsiteX5" fmla="*/ 102312 w 331403"/>
                <a:gd name="connsiteY5" fmla="*/ -17 h 209285"/>
                <a:gd name="connsiteX6" fmla="*/ 112165 w 331403"/>
                <a:gd name="connsiteY6" fmla="*/ 2599 h 209285"/>
                <a:gd name="connsiteX7" fmla="*/ 161427 w 331403"/>
                <a:gd name="connsiteY7" fmla="*/ 29881 h 209285"/>
                <a:gd name="connsiteX8" fmla="*/ 313694 w 331403"/>
                <a:gd name="connsiteY8" fmla="*/ 29881 h 209285"/>
                <a:gd name="connsiteX9" fmla="*/ 331608 w 331403"/>
                <a:gd name="connsiteY9" fmla="*/ 44830 h 209285"/>
                <a:gd name="connsiteX10" fmla="*/ 331608 w 331403"/>
                <a:gd name="connsiteY10" fmla="*/ 194320 h 209285"/>
                <a:gd name="connsiteX11" fmla="*/ 313694 w 331403"/>
                <a:gd name="connsiteY11" fmla="*/ 20926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4" y="209269"/>
                  </a:moveTo>
                  <a:lnTo>
                    <a:pt x="18118" y="209269"/>
                  </a:lnTo>
                  <a:cubicBezTo>
                    <a:pt x="8266" y="209269"/>
                    <a:pt x="204" y="202542"/>
                    <a:pt x="204" y="194320"/>
                  </a:cubicBezTo>
                  <a:lnTo>
                    <a:pt x="204" y="14932"/>
                  </a:lnTo>
                  <a:cubicBezTo>
                    <a:pt x="204" y="6710"/>
                    <a:pt x="8266" y="-17"/>
                    <a:pt x="18118" y="-17"/>
                  </a:cubicBezTo>
                  <a:lnTo>
                    <a:pt x="102312" y="-17"/>
                  </a:lnTo>
                  <a:cubicBezTo>
                    <a:pt x="105895" y="-17"/>
                    <a:pt x="109478" y="731"/>
                    <a:pt x="112165" y="2599"/>
                  </a:cubicBezTo>
                  <a:lnTo>
                    <a:pt x="161427" y="29881"/>
                  </a:lnTo>
                  <a:lnTo>
                    <a:pt x="313694" y="29881"/>
                  </a:lnTo>
                  <a:cubicBezTo>
                    <a:pt x="323547" y="29881"/>
                    <a:pt x="331608" y="36608"/>
                    <a:pt x="331608" y="44830"/>
                  </a:cubicBezTo>
                  <a:lnTo>
                    <a:pt x="331608" y="194320"/>
                  </a:lnTo>
                  <a:cubicBezTo>
                    <a:pt x="331608" y="202542"/>
                    <a:pt x="323547" y="209269"/>
                    <a:pt x="313694" y="209269"/>
                  </a:cubicBezTo>
                  <a:close/>
                </a:path>
              </a:pathLst>
            </a:custGeom>
            <a:noFill/>
            <a:ln w="8204" cap="flat">
              <a:solidFill>
                <a:srgbClr val="3A3838"/>
              </a:solidFill>
              <a:prstDash val="solid"/>
              <a:miter/>
            </a:ln>
          </p:spPr>
          <p:txBody>
            <a:bodyPr rtlCol="0" anchor="ctr"/>
            <a:lstStyle/>
            <a:p>
              <a:endParaRPr lang="en-GB" sz="1100"/>
            </a:p>
          </p:txBody>
        </p:sp>
        <p:sp>
          <p:nvSpPr>
            <p:cNvPr id="442" name="Freeform: Shape 441">
              <a:extLst>
                <a:ext uri="{FF2B5EF4-FFF2-40B4-BE49-F238E27FC236}">
                  <a16:creationId xmlns:a16="http://schemas.microsoft.com/office/drawing/2014/main" id="{B41A65F1-EC36-613E-9E09-2085E31ECC72}"/>
                </a:ext>
              </a:extLst>
            </p:cNvPr>
            <p:cNvSpPr/>
            <p:nvPr/>
          </p:nvSpPr>
          <p:spPr>
            <a:xfrm>
              <a:off x="7631999" y="7377258"/>
              <a:ext cx="135348" cy="101396"/>
            </a:xfrm>
            <a:custGeom>
              <a:avLst/>
              <a:gdLst>
                <a:gd name="connsiteX0" fmla="*/ 4109 w 135348"/>
                <a:gd name="connsiteY0" fmla="*/ 87130 h 101396"/>
                <a:gd name="connsiteX1" fmla="*/ 4515 w 135348"/>
                <a:gd name="connsiteY1" fmla="*/ 44397 h 101396"/>
                <a:gd name="connsiteX2" fmla="*/ 60255 w 135348"/>
                <a:gd name="connsiteY2" fmla="*/ 13940 h 101396"/>
                <a:gd name="connsiteX3" fmla="*/ 102738 w 135348"/>
                <a:gd name="connsiteY3" fmla="*/ 9034 h 101396"/>
                <a:gd name="connsiteX4" fmla="*/ 130660 w 135348"/>
                <a:gd name="connsiteY4" fmla="*/ -154 h 101396"/>
                <a:gd name="connsiteX5" fmla="*/ 133908 w 135348"/>
                <a:gd name="connsiteY5" fmla="*/ 9931 h 101396"/>
                <a:gd name="connsiteX6" fmla="*/ 125628 w 135348"/>
                <a:gd name="connsiteY6" fmla="*/ 35396 h 101396"/>
                <a:gd name="connsiteX7" fmla="*/ 104442 w 135348"/>
                <a:gd name="connsiteY7" fmla="*/ 75087 h 101396"/>
                <a:gd name="connsiteX8" fmla="*/ 80302 w 135348"/>
                <a:gd name="connsiteY8" fmla="*/ 95787 h 101396"/>
                <a:gd name="connsiteX9" fmla="*/ 43432 w 135348"/>
                <a:gd name="connsiteY9" fmla="*/ 100794 h 101396"/>
                <a:gd name="connsiteX10" fmla="*/ 4109 w 135348"/>
                <a:gd name="connsiteY10" fmla="*/ 87130 h 10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348" h="101396">
                  <a:moveTo>
                    <a:pt x="4109" y="87130"/>
                  </a:moveTo>
                  <a:cubicBezTo>
                    <a:pt x="-2371" y="77731"/>
                    <a:pt x="-2427" y="56868"/>
                    <a:pt x="4515" y="44397"/>
                  </a:cubicBezTo>
                  <a:cubicBezTo>
                    <a:pt x="11458" y="31917"/>
                    <a:pt x="24364" y="14369"/>
                    <a:pt x="60255" y="13940"/>
                  </a:cubicBezTo>
                  <a:cubicBezTo>
                    <a:pt x="72722" y="13784"/>
                    <a:pt x="91003" y="11381"/>
                    <a:pt x="102738" y="9034"/>
                  </a:cubicBezTo>
                  <a:cubicBezTo>
                    <a:pt x="114474" y="6686"/>
                    <a:pt x="125468" y="-302"/>
                    <a:pt x="130660" y="-154"/>
                  </a:cubicBezTo>
                  <a:cubicBezTo>
                    <a:pt x="135859" y="2"/>
                    <a:pt x="134752" y="4011"/>
                    <a:pt x="133908" y="9931"/>
                  </a:cubicBezTo>
                  <a:cubicBezTo>
                    <a:pt x="133072" y="15858"/>
                    <a:pt x="129267" y="27823"/>
                    <a:pt x="125628" y="35396"/>
                  </a:cubicBezTo>
                  <a:cubicBezTo>
                    <a:pt x="121990" y="42977"/>
                    <a:pt x="111989" y="65018"/>
                    <a:pt x="104442" y="75087"/>
                  </a:cubicBezTo>
                  <a:cubicBezTo>
                    <a:pt x="96886" y="85149"/>
                    <a:pt x="90469" y="91505"/>
                    <a:pt x="80302" y="95787"/>
                  </a:cubicBezTo>
                  <a:cubicBezTo>
                    <a:pt x="70135" y="100077"/>
                    <a:pt x="56130" y="102237"/>
                    <a:pt x="43432" y="100794"/>
                  </a:cubicBezTo>
                  <a:cubicBezTo>
                    <a:pt x="30733" y="99351"/>
                    <a:pt x="10598" y="96528"/>
                    <a:pt x="4109" y="87130"/>
                  </a:cubicBezTo>
                  <a:close/>
                </a:path>
              </a:pathLst>
            </a:custGeom>
            <a:noFill/>
            <a:ln w="23608" cap="rnd">
              <a:solidFill>
                <a:srgbClr val="B4CE82"/>
              </a:solidFill>
              <a:prstDash val="solid"/>
              <a:round/>
            </a:ln>
          </p:spPr>
          <p:txBody>
            <a:bodyPr rtlCol="0" anchor="ctr"/>
            <a:lstStyle/>
            <a:p>
              <a:endParaRPr lang="en-GB" sz="1100"/>
            </a:p>
          </p:txBody>
        </p:sp>
        <p:sp>
          <p:nvSpPr>
            <p:cNvPr id="443" name="Freeform: Shape 442">
              <a:extLst>
                <a:ext uri="{FF2B5EF4-FFF2-40B4-BE49-F238E27FC236}">
                  <a16:creationId xmlns:a16="http://schemas.microsoft.com/office/drawing/2014/main" id="{8F36754D-E4FF-9750-DBC7-E6242B89E72B}"/>
                </a:ext>
              </a:extLst>
            </p:cNvPr>
            <p:cNvSpPr/>
            <p:nvPr/>
          </p:nvSpPr>
          <p:spPr>
            <a:xfrm>
              <a:off x="7624036" y="7439656"/>
              <a:ext cx="63693" cy="54596"/>
            </a:xfrm>
            <a:custGeom>
              <a:avLst/>
              <a:gdLst>
                <a:gd name="connsiteX0" fmla="*/ -718 w 63693"/>
                <a:gd name="connsiteY0" fmla="*/ 54436 h 54596"/>
                <a:gd name="connsiteX1" fmla="*/ 62975 w 63693"/>
                <a:gd name="connsiteY1" fmla="*/ -160 h 54596"/>
              </a:gdLst>
              <a:ahLst/>
              <a:cxnLst>
                <a:cxn ang="0">
                  <a:pos x="connsiteX0" y="connsiteY0"/>
                </a:cxn>
                <a:cxn ang="0">
                  <a:pos x="connsiteX1" y="connsiteY1"/>
                </a:cxn>
              </a:cxnLst>
              <a:rect l="l" t="t" r="r" b="b"/>
              <a:pathLst>
                <a:path w="63693" h="54596">
                  <a:moveTo>
                    <a:pt x="-718" y="54436"/>
                  </a:moveTo>
                  <a:cubicBezTo>
                    <a:pt x="5182" y="33900"/>
                    <a:pt x="11081" y="13356"/>
                    <a:pt x="62975" y="-160"/>
                  </a:cubicBezTo>
                </a:path>
              </a:pathLst>
            </a:custGeom>
            <a:noFill/>
            <a:ln w="23608" cap="rnd">
              <a:solidFill>
                <a:srgbClr val="B4CE82"/>
              </a:solidFill>
              <a:prstDash val="solid"/>
              <a:round/>
            </a:ln>
          </p:spPr>
          <p:txBody>
            <a:bodyPr rtlCol="0" anchor="ctr"/>
            <a:lstStyle/>
            <a:p>
              <a:endParaRPr lang="en-GB" sz="1100"/>
            </a:p>
          </p:txBody>
        </p:sp>
        <p:sp>
          <p:nvSpPr>
            <p:cNvPr id="444" name="TextBox 443">
              <a:extLst>
                <a:ext uri="{FF2B5EF4-FFF2-40B4-BE49-F238E27FC236}">
                  <a16:creationId xmlns:a16="http://schemas.microsoft.com/office/drawing/2014/main" id="{A136E5CD-F0F4-AD91-B5E2-ADF27A361D83}"/>
                </a:ext>
              </a:extLst>
            </p:cNvPr>
            <p:cNvSpPr txBox="1"/>
            <p:nvPr/>
          </p:nvSpPr>
          <p:spPr>
            <a:xfrm>
              <a:off x="7562373" y="7655218"/>
              <a:ext cx="304892"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a:t>
              </a:r>
            </a:p>
          </p:txBody>
        </p:sp>
        <p:sp>
          <p:nvSpPr>
            <p:cNvPr id="445" name="TextBox 444">
              <a:extLst>
                <a:ext uri="{FF2B5EF4-FFF2-40B4-BE49-F238E27FC236}">
                  <a16:creationId xmlns:a16="http://schemas.microsoft.com/office/drawing/2014/main" id="{424E4020-7043-F00C-AFE0-32CBB9335915}"/>
                </a:ext>
              </a:extLst>
            </p:cNvPr>
            <p:cNvSpPr txBox="1"/>
            <p:nvPr/>
          </p:nvSpPr>
          <p:spPr>
            <a:xfrm>
              <a:off x="6435082" y="10689206"/>
              <a:ext cx="816249"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investigation</a:t>
              </a:r>
            </a:p>
          </p:txBody>
        </p:sp>
        <p:sp>
          <p:nvSpPr>
            <p:cNvPr id="446" name="Freeform: Shape 445">
              <a:extLst>
                <a:ext uri="{FF2B5EF4-FFF2-40B4-BE49-F238E27FC236}">
                  <a16:creationId xmlns:a16="http://schemas.microsoft.com/office/drawing/2014/main" id="{B8517264-2F6A-9C9A-EA9A-9B5769942133}"/>
                </a:ext>
              </a:extLst>
            </p:cNvPr>
            <p:cNvSpPr/>
            <p:nvPr/>
          </p:nvSpPr>
          <p:spPr>
            <a:xfrm>
              <a:off x="6613403" y="8425312"/>
              <a:ext cx="405048" cy="259331"/>
            </a:xfrm>
            <a:custGeom>
              <a:avLst/>
              <a:gdLst>
                <a:gd name="connsiteX0" fmla="*/ 383324 w 405048"/>
                <a:gd name="connsiteY0" fmla="*/ 259347 h 259331"/>
                <a:gd name="connsiteX1" fmla="*/ 22065 w 405048"/>
                <a:gd name="connsiteY1" fmla="*/ 259347 h 259331"/>
                <a:gd name="connsiteX2" fmla="*/ 170 w 405048"/>
                <a:gd name="connsiteY2" fmla="*/ 240823 h 259331"/>
                <a:gd name="connsiteX3" fmla="*/ 170 w 405048"/>
                <a:gd name="connsiteY3" fmla="*/ 18538 h 259331"/>
                <a:gd name="connsiteX4" fmla="*/ 22065 w 405048"/>
                <a:gd name="connsiteY4" fmla="*/ 15 h 259331"/>
                <a:gd name="connsiteX5" fmla="*/ 124969 w 405048"/>
                <a:gd name="connsiteY5" fmla="*/ 15 h 259331"/>
                <a:gd name="connsiteX6" fmla="*/ 137011 w 405048"/>
                <a:gd name="connsiteY6" fmla="*/ 3256 h 259331"/>
                <a:gd name="connsiteX7" fmla="*/ 197220 w 405048"/>
                <a:gd name="connsiteY7" fmla="*/ 37062 h 259331"/>
                <a:gd name="connsiteX8" fmla="*/ 383324 w 405048"/>
                <a:gd name="connsiteY8" fmla="*/ 37062 h 259331"/>
                <a:gd name="connsiteX9" fmla="*/ 405219 w 405048"/>
                <a:gd name="connsiteY9" fmla="*/ 55586 h 259331"/>
                <a:gd name="connsiteX10" fmla="*/ 405219 w 405048"/>
                <a:gd name="connsiteY10" fmla="*/ 240823 h 259331"/>
                <a:gd name="connsiteX11" fmla="*/ 383324 w 405048"/>
                <a:gd name="connsiteY11" fmla="*/ 259347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47"/>
                  </a:moveTo>
                  <a:lnTo>
                    <a:pt x="22065" y="259347"/>
                  </a:lnTo>
                  <a:cubicBezTo>
                    <a:pt x="10023" y="259347"/>
                    <a:pt x="170" y="251011"/>
                    <a:pt x="170" y="240823"/>
                  </a:cubicBezTo>
                  <a:lnTo>
                    <a:pt x="170" y="18538"/>
                  </a:lnTo>
                  <a:cubicBezTo>
                    <a:pt x="170" y="8350"/>
                    <a:pt x="10023" y="15"/>
                    <a:pt x="22065" y="15"/>
                  </a:cubicBezTo>
                  <a:lnTo>
                    <a:pt x="124969" y="15"/>
                  </a:lnTo>
                  <a:cubicBezTo>
                    <a:pt x="129347" y="15"/>
                    <a:pt x="133727" y="941"/>
                    <a:pt x="137011" y="3256"/>
                  </a:cubicBezTo>
                  <a:lnTo>
                    <a:pt x="197220" y="37062"/>
                  </a:lnTo>
                  <a:lnTo>
                    <a:pt x="383324" y="37062"/>
                  </a:lnTo>
                  <a:cubicBezTo>
                    <a:pt x="395366" y="37062"/>
                    <a:pt x="405219" y="45398"/>
                    <a:pt x="405219" y="55586"/>
                  </a:cubicBezTo>
                  <a:lnTo>
                    <a:pt x="405219" y="240823"/>
                  </a:lnTo>
                  <a:cubicBezTo>
                    <a:pt x="405219" y="251011"/>
                    <a:pt x="395366" y="259347"/>
                    <a:pt x="383324" y="259347"/>
                  </a:cubicBezTo>
                  <a:close/>
                </a:path>
              </a:pathLst>
            </a:custGeom>
            <a:noFill/>
            <a:ln w="10091" cap="flat">
              <a:solidFill>
                <a:srgbClr val="3A3838"/>
              </a:solidFill>
              <a:prstDash val="solid"/>
              <a:miter/>
            </a:ln>
          </p:spPr>
          <p:txBody>
            <a:bodyPr rtlCol="0" anchor="ctr"/>
            <a:lstStyle/>
            <a:p>
              <a:endParaRPr lang="en-GB" sz="1100"/>
            </a:p>
          </p:txBody>
        </p:sp>
        <p:sp>
          <p:nvSpPr>
            <p:cNvPr id="447" name="TextBox 446">
              <a:extLst>
                <a:ext uri="{FF2B5EF4-FFF2-40B4-BE49-F238E27FC236}">
                  <a16:creationId xmlns:a16="http://schemas.microsoft.com/office/drawing/2014/main" id="{6E150195-D769-92BD-89E6-A2E70DC92608}"/>
                </a:ext>
              </a:extLst>
            </p:cNvPr>
            <p:cNvSpPr txBox="1"/>
            <p:nvPr/>
          </p:nvSpPr>
          <p:spPr>
            <a:xfrm>
              <a:off x="7267377" y="8310372"/>
              <a:ext cx="654346"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&lt;assay1&gt;</a:t>
              </a:r>
            </a:p>
          </p:txBody>
        </p:sp>
        <p:sp>
          <p:nvSpPr>
            <p:cNvPr id="448" name="TextBox 447">
              <a:extLst>
                <a:ext uri="{FF2B5EF4-FFF2-40B4-BE49-F238E27FC236}">
                  <a16:creationId xmlns:a16="http://schemas.microsoft.com/office/drawing/2014/main" id="{D14718AF-7804-B326-7C24-162460490CED}"/>
                </a:ext>
              </a:extLst>
            </p:cNvPr>
            <p:cNvSpPr txBox="1"/>
            <p:nvPr/>
          </p:nvSpPr>
          <p:spPr>
            <a:xfrm>
              <a:off x="7433909" y="8466361"/>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49" name="Freeform: Shape 448">
              <a:extLst>
                <a:ext uri="{FF2B5EF4-FFF2-40B4-BE49-F238E27FC236}">
                  <a16:creationId xmlns:a16="http://schemas.microsoft.com/office/drawing/2014/main" id="{40336D75-E3B9-955F-4B3C-53EBD9B2319C}"/>
                </a:ext>
              </a:extLst>
            </p:cNvPr>
            <p:cNvSpPr/>
            <p:nvPr/>
          </p:nvSpPr>
          <p:spPr>
            <a:xfrm>
              <a:off x="6716407" y="8508182"/>
              <a:ext cx="95539" cy="54596"/>
            </a:xfrm>
            <a:custGeom>
              <a:avLst/>
              <a:gdLst>
                <a:gd name="connsiteX0" fmla="*/ 47135 w 95539"/>
                <a:gd name="connsiteY0" fmla="*/ 54334 h 54596"/>
                <a:gd name="connsiteX1" fmla="*/ 94905 w 95539"/>
                <a:gd name="connsiteY1" fmla="*/ 27036 h 54596"/>
                <a:gd name="connsiteX2" fmla="*/ 47135 w 95539"/>
                <a:gd name="connsiteY2" fmla="*/ -262 h 54596"/>
                <a:gd name="connsiteX3" fmla="*/ -635 w 95539"/>
                <a:gd name="connsiteY3" fmla="*/ 27036 h 54596"/>
                <a:gd name="connsiteX4" fmla="*/ 47135 w 95539"/>
                <a:gd name="connsiteY4" fmla="*/ 54334 h 54596"/>
                <a:gd name="connsiteX5" fmla="*/ 47135 w 95539"/>
                <a:gd name="connsiteY5" fmla="*/ 10657 h 54596"/>
                <a:gd name="connsiteX6" fmla="*/ 83663 w 95539"/>
                <a:gd name="connsiteY6" fmla="*/ 27036 h 54596"/>
                <a:gd name="connsiteX7" fmla="*/ 47135 w 95539"/>
                <a:gd name="connsiteY7" fmla="*/ 43415 h 54596"/>
                <a:gd name="connsiteX8" fmla="*/ 10606 w 95539"/>
                <a:gd name="connsiteY8" fmla="*/ 27036 h 54596"/>
                <a:gd name="connsiteX9" fmla="*/ 47135 w 95539"/>
                <a:gd name="connsiteY9" fmla="*/ 10657 h 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39" h="54596">
                  <a:moveTo>
                    <a:pt x="47135" y="54334"/>
                  </a:moveTo>
                  <a:cubicBezTo>
                    <a:pt x="73918" y="54334"/>
                    <a:pt x="94905" y="42346"/>
                    <a:pt x="94905" y="27036"/>
                  </a:cubicBezTo>
                  <a:cubicBezTo>
                    <a:pt x="94905" y="11733"/>
                    <a:pt x="73918" y="-262"/>
                    <a:pt x="47135" y="-262"/>
                  </a:cubicBezTo>
                  <a:cubicBezTo>
                    <a:pt x="20352" y="-262"/>
                    <a:pt x="-635" y="11733"/>
                    <a:pt x="-635" y="27036"/>
                  </a:cubicBezTo>
                  <a:cubicBezTo>
                    <a:pt x="-635" y="42346"/>
                    <a:pt x="20352" y="54334"/>
                    <a:pt x="47135" y="54334"/>
                  </a:cubicBezTo>
                  <a:close/>
                  <a:moveTo>
                    <a:pt x="47135" y="10657"/>
                  </a:moveTo>
                  <a:cubicBezTo>
                    <a:pt x="68663" y="10657"/>
                    <a:pt x="83663" y="19291"/>
                    <a:pt x="83663" y="27036"/>
                  </a:cubicBezTo>
                  <a:cubicBezTo>
                    <a:pt x="83663" y="34781"/>
                    <a:pt x="68663" y="43415"/>
                    <a:pt x="47135" y="43415"/>
                  </a:cubicBezTo>
                  <a:cubicBezTo>
                    <a:pt x="25607" y="43415"/>
                    <a:pt x="10606" y="34781"/>
                    <a:pt x="10606" y="27036"/>
                  </a:cubicBezTo>
                  <a:cubicBezTo>
                    <a:pt x="10606" y="19291"/>
                    <a:pt x="25607" y="10657"/>
                    <a:pt x="47135" y="10657"/>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0" name="Freeform: Shape 449">
              <a:extLst>
                <a:ext uri="{FF2B5EF4-FFF2-40B4-BE49-F238E27FC236}">
                  <a16:creationId xmlns:a16="http://schemas.microsoft.com/office/drawing/2014/main" id="{721A74F6-CF78-76CC-1A3C-1702A834BEA9}"/>
                </a:ext>
              </a:extLst>
            </p:cNvPr>
            <p:cNvSpPr/>
            <p:nvPr/>
          </p:nvSpPr>
          <p:spPr>
            <a:xfrm>
              <a:off x="6740292" y="8523780"/>
              <a:ext cx="55731" cy="23398"/>
            </a:xfrm>
            <a:custGeom>
              <a:avLst/>
              <a:gdLst>
                <a:gd name="connsiteX0" fmla="*/ 55096 w 55731"/>
                <a:gd name="connsiteY0" fmla="*/ 11437 h 23398"/>
                <a:gd name="connsiteX1" fmla="*/ 27230 w 55731"/>
                <a:gd name="connsiteY1" fmla="*/ 23136 h 23398"/>
                <a:gd name="connsiteX2" fmla="*/ -636 w 55731"/>
                <a:gd name="connsiteY2" fmla="*/ 11437 h 23398"/>
                <a:gd name="connsiteX3" fmla="*/ 27230 w 55731"/>
                <a:gd name="connsiteY3" fmla="*/ -262 h 23398"/>
                <a:gd name="connsiteX4" fmla="*/ 55096 w 55731"/>
                <a:gd name="connsiteY4" fmla="*/ 11437 h 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1" h="23398">
                  <a:moveTo>
                    <a:pt x="55096" y="11437"/>
                  </a:moveTo>
                  <a:cubicBezTo>
                    <a:pt x="55096" y="17903"/>
                    <a:pt x="42620" y="23136"/>
                    <a:pt x="27230" y="23136"/>
                  </a:cubicBezTo>
                  <a:cubicBezTo>
                    <a:pt x="11840" y="23136"/>
                    <a:pt x="-636" y="17903"/>
                    <a:pt x="-636" y="11437"/>
                  </a:cubicBezTo>
                  <a:cubicBezTo>
                    <a:pt x="-636" y="4979"/>
                    <a:pt x="11840" y="-262"/>
                    <a:pt x="27230" y="-262"/>
                  </a:cubicBezTo>
                  <a:cubicBezTo>
                    <a:pt x="42620" y="-262"/>
                    <a:pt x="55096" y="4979"/>
                    <a:pt x="55096" y="11437"/>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1" name="Freeform: Shape 450">
              <a:extLst>
                <a:ext uri="{FF2B5EF4-FFF2-40B4-BE49-F238E27FC236}">
                  <a16:creationId xmlns:a16="http://schemas.microsoft.com/office/drawing/2014/main" id="{61E45E46-876B-2F89-434A-63A22129319F}"/>
                </a:ext>
              </a:extLst>
            </p:cNvPr>
            <p:cNvSpPr/>
            <p:nvPr/>
          </p:nvSpPr>
          <p:spPr>
            <a:xfrm>
              <a:off x="6692522" y="8484783"/>
              <a:ext cx="262734" cy="163788"/>
            </a:xfrm>
            <a:custGeom>
              <a:avLst/>
              <a:gdLst>
                <a:gd name="connsiteX0" fmla="*/ 249705 w 262734"/>
                <a:gd name="connsiteY0" fmla="*/ 58441 h 163788"/>
                <a:gd name="connsiteX1" fmla="*/ 152573 w 262734"/>
                <a:gd name="connsiteY1" fmla="*/ 58878 h 163788"/>
                <a:gd name="connsiteX2" fmla="*/ 153576 w 262734"/>
                <a:gd name="connsiteY2" fmla="*/ 50564 h 163788"/>
                <a:gd name="connsiteX3" fmla="*/ 76468 w 262734"/>
                <a:gd name="connsiteY3" fmla="*/ -265 h 163788"/>
                <a:gd name="connsiteX4" fmla="*/ -641 w 262734"/>
                <a:gd name="connsiteY4" fmla="*/ 50564 h 163788"/>
                <a:gd name="connsiteX5" fmla="*/ -641 w 262734"/>
                <a:gd name="connsiteY5" fmla="*/ 109005 h 163788"/>
                <a:gd name="connsiteX6" fmla="*/ 79780 w 262734"/>
                <a:gd name="connsiteY6" fmla="*/ 163523 h 163788"/>
                <a:gd name="connsiteX7" fmla="*/ 150201 w 262734"/>
                <a:gd name="connsiteY7" fmla="*/ 140905 h 163788"/>
                <a:gd name="connsiteX8" fmla="*/ 242667 w 262734"/>
                <a:gd name="connsiteY8" fmla="*/ 136014 h 163788"/>
                <a:gd name="connsiteX9" fmla="*/ 262094 w 262734"/>
                <a:gd name="connsiteY9" fmla="*/ 144672 h 163788"/>
                <a:gd name="connsiteX10" fmla="*/ 262094 w 262734"/>
                <a:gd name="connsiteY10" fmla="*/ 63955 h 163788"/>
                <a:gd name="connsiteX11" fmla="*/ 167852 w 262734"/>
                <a:gd name="connsiteY11" fmla="*/ 71076 h 163788"/>
                <a:gd name="connsiteX12" fmla="*/ 179277 w 262734"/>
                <a:gd name="connsiteY12" fmla="*/ 67754 h 163788"/>
                <a:gd name="connsiteX13" fmla="*/ 179277 w 262734"/>
                <a:gd name="connsiteY13" fmla="*/ 104224 h 163788"/>
                <a:gd name="connsiteX14" fmla="*/ 167852 w 262734"/>
                <a:gd name="connsiteY14" fmla="*/ 104224 h 163788"/>
                <a:gd name="connsiteX15" fmla="*/ 25060 w 262734"/>
                <a:gd name="connsiteY15" fmla="*/ 90099 h 163788"/>
                <a:gd name="connsiteX16" fmla="*/ 27480 w 262734"/>
                <a:gd name="connsiteY16" fmla="*/ 90099 h 163788"/>
                <a:gd name="connsiteX17" fmla="*/ 36485 w 262734"/>
                <a:gd name="connsiteY17" fmla="*/ 94248 h 163788"/>
                <a:gd name="connsiteX18" fmla="*/ 36485 w 262734"/>
                <a:gd name="connsiteY18" fmla="*/ 109871 h 163788"/>
                <a:gd name="connsiteX19" fmla="*/ 25060 w 262734"/>
                <a:gd name="connsiteY19" fmla="*/ 109871 h 163788"/>
                <a:gd name="connsiteX20" fmla="*/ 82176 w 262734"/>
                <a:gd name="connsiteY20" fmla="*/ 101252 h 163788"/>
                <a:gd name="connsiteX21" fmla="*/ 93601 w 262734"/>
                <a:gd name="connsiteY21" fmla="*/ 100176 h 163788"/>
                <a:gd name="connsiteX22" fmla="*/ 93601 w 262734"/>
                <a:gd name="connsiteY22" fmla="*/ 118341 h 163788"/>
                <a:gd name="connsiteX23" fmla="*/ 82176 w 262734"/>
                <a:gd name="connsiteY23" fmla="*/ 118341 h 163788"/>
                <a:gd name="connsiteX24" fmla="*/ 110735 w 262734"/>
                <a:gd name="connsiteY24" fmla="*/ 96269 h 163788"/>
                <a:gd name="connsiteX25" fmla="*/ 122160 w 262734"/>
                <a:gd name="connsiteY25" fmla="*/ 91753 h 163788"/>
                <a:gd name="connsiteX26" fmla="*/ 122160 w 262734"/>
                <a:gd name="connsiteY26" fmla="*/ 126811 h 163788"/>
                <a:gd name="connsiteX27" fmla="*/ 110735 w 262734"/>
                <a:gd name="connsiteY27" fmla="*/ 126811 h 163788"/>
                <a:gd name="connsiteX28" fmla="*/ 139293 w 262734"/>
                <a:gd name="connsiteY28" fmla="*/ 83969 h 163788"/>
                <a:gd name="connsiteX29" fmla="*/ 150201 w 262734"/>
                <a:gd name="connsiteY29" fmla="*/ 78774 h 163788"/>
                <a:gd name="connsiteX30" fmla="*/ 150718 w 262734"/>
                <a:gd name="connsiteY30" fmla="*/ 78517 h 163788"/>
                <a:gd name="connsiteX31" fmla="*/ 150718 w 262734"/>
                <a:gd name="connsiteY31" fmla="*/ 98569 h 163788"/>
                <a:gd name="connsiteX32" fmla="*/ 139293 w 262734"/>
                <a:gd name="connsiteY32" fmla="*/ 98569 h 163788"/>
                <a:gd name="connsiteX33" fmla="*/ 65043 w 262734"/>
                <a:gd name="connsiteY33" fmla="*/ 132458 h 163788"/>
                <a:gd name="connsiteX34" fmla="*/ 53618 w 262734"/>
                <a:gd name="connsiteY34" fmla="*/ 132458 h 163788"/>
                <a:gd name="connsiteX35" fmla="*/ 53618 w 262734"/>
                <a:gd name="connsiteY35" fmla="*/ 99209 h 163788"/>
                <a:gd name="connsiteX36" fmla="*/ 65043 w 262734"/>
                <a:gd name="connsiteY36" fmla="*/ 100862 h 163788"/>
                <a:gd name="connsiteX37" fmla="*/ 196410 w 262734"/>
                <a:gd name="connsiteY37" fmla="*/ 84452 h 163788"/>
                <a:gd name="connsiteX38" fmla="*/ 196410 w 262734"/>
                <a:gd name="connsiteY38" fmla="*/ 65227 h 163788"/>
                <a:gd name="connsiteX39" fmla="*/ 207835 w 262734"/>
                <a:gd name="connsiteY39" fmla="*/ 65227 h 163788"/>
                <a:gd name="connsiteX40" fmla="*/ 207835 w 262734"/>
                <a:gd name="connsiteY40" fmla="*/ 84452 h 163788"/>
                <a:gd name="connsiteX41" fmla="*/ 76468 w 262734"/>
                <a:gd name="connsiteY41" fmla="*/ 16675 h 163788"/>
                <a:gd name="connsiteX42" fmla="*/ 136435 w 262734"/>
                <a:gd name="connsiteY42" fmla="*/ 50564 h 163788"/>
                <a:gd name="connsiteX43" fmla="*/ 76468 w 262734"/>
                <a:gd name="connsiteY43" fmla="*/ 84452 h 163788"/>
                <a:gd name="connsiteX44" fmla="*/ 16492 w 262734"/>
                <a:gd name="connsiteY44" fmla="*/ 50564 h 163788"/>
                <a:gd name="connsiteX45" fmla="*/ 76468 w 262734"/>
                <a:gd name="connsiteY45" fmla="*/ 16675 h 163788"/>
                <a:gd name="connsiteX46" fmla="*/ 244961 w 262734"/>
                <a:gd name="connsiteY46" fmla="*/ 118559 h 163788"/>
                <a:gd name="connsiteX47" fmla="*/ 227126 w 262734"/>
                <a:gd name="connsiteY47" fmla="*/ 112998 h 163788"/>
                <a:gd name="connsiteX48" fmla="*/ 222111 w 262734"/>
                <a:gd name="connsiteY48" fmla="*/ 91386 h 163788"/>
                <a:gd name="connsiteX49" fmla="*/ 228965 w 262734"/>
                <a:gd name="connsiteY49" fmla="*/ 68908 h 163788"/>
                <a:gd name="connsiteX50" fmla="*/ 242675 w 262734"/>
                <a:gd name="connsiteY50" fmla="*/ 73884 h 163788"/>
                <a:gd name="connsiteX51" fmla="*/ 244961 w 262734"/>
                <a:gd name="connsiteY51" fmla="*/ 74906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2734" h="163788">
                  <a:moveTo>
                    <a:pt x="249705" y="58441"/>
                  </a:moveTo>
                  <a:cubicBezTo>
                    <a:pt x="218169" y="44394"/>
                    <a:pt x="185543" y="44605"/>
                    <a:pt x="152573" y="58878"/>
                  </a:cubicBezTo>
                  <a:cubicBezTo>
                    <a:pt x="153234" y="56156"/>
                    <a:pt x="153569" y="53364"/>
                    <a:pt x="153576" y="50564"/>
                  </a:cubicBezTo>
                  <a:cubicBezTo>
                    <a:pt x="153576" y="22064"/>
                    <a:pt x="119708" y="-265"/>
                    <a:pt x="76468" y="-265"/>
                  </a:cubicBezTo>
                  <a:cubicBezTo>
                    <a:pt x="33228" y="-265"/>
                    <a:pt x="-641" y="22064"/>
                    <a:pt x="-641" y="50564"/>
                  </a:cubicBezTo>
                  <a:lnTo>
                    <a:pt x="-641" y="109005"/>
                  </a:lnTo>
                  <a:cubicBezTo>
                    <a:pt x="-641" y="139579"/>
                    <a:pt x="34685" y="163523"/>
                    <a:pt x="79780" y="163523"/>
                  </a:cubicBezTo>
                  <a:cubicBezTo>
                    <a:pt x="106905" y="163523"/>
                    <a:pt x="135074" y="148806"/>
                    <a:pt x="150201" y="140905"/>
                  </a:cubicBezTo>
                  <a:cubicBezTo>
                    <a:pt x="181777" y="124401"/>
                    <a:pt x="212891" y="122748"/>
                    <a:pt x="242667" y="136014"/>
                  </a:cubicBezTo>
                  <a:lnTo>
                    <a:pt x="262094" y="144672"/>
                  </a:lnTo>
                  <a:lnTo>
                    <a:pt x="262094" y="63955"/>
                  </a:lnTo>
                  <a:close/>
                  <a:moveTo>
                    <a:pt x="167852" y="71076"/>
                  </a:moveTo>
                  <a:cubicBezTo>
                    <a:pt x="171601" y="69774"/>
                    <a:pt x="175407" y="68658"/>
                    <a:pt x="179277" y="67754"/>
                  </a:cubicBezTo>
                  <a:lnTo>
                    <a:pt x="179277" y="104224"/>
                  </a:lnTo>
                  <a:lnTo>
                    <a:pt x="167852" y="104224"/>
                  </a:lnTo>
                  <a:close/>
                  <a:moveTo>
                    <a:pt x="25060" y="90099"/>
                  </a:moveTo>
                  <a:lnTo>
                    <a:pt x="27480" y="90099"/>
                  </a:lnTo>
                  <a:cubicBezTo>
                    <a:pt x="30402" y="91659"/>
                    <a:pt x="33403" y="93040"/>
                    <a:pt x="36485" y="94248"/>
                  </a:cubicBezTo>
                  <a:lnTo>
                    <a:pt x="36485" y="109871"/>
                  </a:lnTo>
                  <a:lnTo>
                    <a:pt x="25060" y="109871"/>
                  </a:lnTo>
                  <a:close/>
                  <a:moveTo>
                    <a:pt x="82176" y="101252"/>
                  </a:moveTo>
                  <a:cubicBezTo>
                    <a:pt x="86078" y="101065"/>
                    <a:pt x="89891" y="100706"/>
                    <a:pt x="93601" y="100176"/>
                  </a:cubicBezTo>
                  <a:lnTo>
                    <a:pt x="93601" y="118341"/>
                  </a:lnTo>
                  <a:lnTo>
                    <a:pt x="82176" y="118341"/>
                  </a:lnTo>
                  <a:close/>
                  <a:moveTo>
                    <a:pt x="110735" y="96269"/>
                  </a:moveTo>
                  <a:cubicBezTo>
                    <a:pt x="114644" y="95028"/>
                    <a:pt x="118457" y="93515"/>
                    <a:pt x="122160" y="91753"/>
                  </a:cubicBezTo>
                  <a:lnTo>
                    <a:pt x="122160" y="126811"/>
                  </a:lnTo>
                  <a:lnTo>
                    <a:pt x="110735" y="126811"/>
                  </a:lnTo>
                  <a:close/>
                  <a:moveTo>
                    <a:pt x="139293" y="83969"/>
                  </a:moveTo>
                  <a:cubicBezTo>
                    <a:pt x="143394" y="82175"/>
                    <a:pt x="147088" y="80404"/>
                    <a:pt x="150201" y="78774"/>
                  </a:cubicBezTo>
                  <a:cubicBezTo>
                    <a:pt x="150376" y="78681"/>
                    <a:pt x="150543" y="78611"/>
                    <a:pt x="150718" y="78517"/>
                  </a:cubicBezTo>
                  <a:lnTo>
                    <a:pt x="150718" y="98569"/>
                  </a:lnTo>
                  <a:lnTo>
                    <a:pt x="139293" y="98569"/>
                  </a:lnTo>
                  <a:close/>
                  <a:moveTo>
                    <a:pt x="65043" y="132458"/>
                  </a:moveTo>
                  <a:lnTo>
                    <a:pt x="53618" y="132458"/>
                  </a:lnTo>
                  <a:lnTo>
                    <a:pt x="53618" y="99209"/>
                  </a:lnTo>
                  <a:cubicBezTo>
                    <a:pt x="57399" y="99950"/>
                    <a:pt x="61213" y="100504"/>
                    <a:pt x="65043" y="100862"/>
                  </a:cubicBezTo>
                  <a:close/>
                  <a:moveTo>
                    <a:pt x="196410" y="84452"/>
                  </a:moveTo>
                  <a:lnTo>
                    <a:pt x="196410" y="65227"/>
                  </a:lnTo>
                  <a:cubicBezTo>
                    <a:pt x="200216" y="65001"/>
                    <a:pt x="204029" y="65001"/>
                    <a:pt x="207835" y="65227"/>
                  </a:cubicBezTo>
                  <a:lnTo>
                    <a:pt x="207835" y="84452"/>
                  </a:lnTo>
                  <a:close/>
                  <a:moveTo>
                    <a:pt x="76468" y="16675"/>
                  </a:moveTo>
                  <a:cubicBezTo>
                    <a:pt x="108975" y="16675"/>
                    <a:pt x="136435" y="32212"/>
                    <a:pt x="136435" y="50564"/>
                  </a:cubicBezTo>
                  <a:cubicBezTo>
                    <a:pt x="136435" y="68924"/>
                    <a:pt x="108975" y="84452"/>
                    <a:pt x="76468" y="84452"/>
                  </a:cubicBezTo>
                  <a:cubicBezTo>
                    <a:pt x="43960" y="84452"/>
                    <a:pt x="16492" y="68939"/>
                    <a:pt x="16492" y="50564"/>
                  </a:cubicBezTo>
                  <a:cubicBezTo>
                    <a:pt x="16492" y="32196"/>
                    <a:pt x="43960" y="16675"/>
                    <a:pt x="76468" y="16675"/>
                  </a:cubicBezTo>
                  <a:close/>
                  <a:moveTo>
                    <a:pt x="244961" y="118559"/>
                  </a:moveTo>
                  <a:cubicBezTo>
                    <a:pt x="239172" y="116251"/>
                    <a:pt x="233209" y="114394"/>
                    <a:pt x="227126" y="112998"/>
                  </a:cubicBezTo>
                  <a:cubicBezTo>
                    <a:pt x="224005" y="106205"/>
                    <a:pt x="222293" y="98850"/>
                    <a:pt x="222111" y="91386"/>
                  </a:cubicBezTo>
                  <a:cubicBezTo>
                    <a:pt x="222222" y="83407"/>
                    <a:pt x="224603" y="75616"/>
                    <a:pt x="228965" y="68908"/>
                  </a:cubicBezTo>
                  <a:cubicBezTo>
                    <a:pt x="233647" y="70249"/>
                    <a:pt x="238225" y="71911"/>
                    <a:pt x="242675" y="73884"/>
                  </a:cubicBezTo>
                  <a:lnTo>
                    <a:pt x="244961" y="74906"/>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2" name="Freeform: Shape 451">
              <a:extLst>
                <a:ext uri="{FF2B5EF4-FFF2-40B4-BE49-F238E27FC236}">
                  <a16:creationId xmlns:a16="http://schemas.microsoft.com/office/drawing/2014/main" id="{8B77BCFB-1D50-5940-185F-53C115BF4983}"/>
                </a:ext>
              </a:extLst>
            </p:cNvPr>
            <p:cNvSpPr/>
            <p:nvPr/>
          </p:nvSpPr>
          <p:spPr>
            <a:xfrm>
              <a:off x="7488688" y="8196203"/>
              <a:ext cx="79616" cy="38997"/>
            </a:xfrm>
            <a:custGeom>
              <a:avLst/>
              <a:gdLst>
                <a:gd name="connsiteX0" fmla="*/ 39102 w 79616"/>
                <a:gd name="connsiteY0" fmla="*/ 38765 h 38997"/>
                <a:gd name="connsiteX1" fmla="*/ 78910 w 79616"/>
                <a:gd name="connsiteY1" fmla="*/ 19267 h 38997"/>
                <a:gd name="connsiteX2" fmla="*/ 39102 w 79616"/>
                <a:gd name="connsiteY2" fmla="*/ -232 h 38997"/>
                <a:gd name="connsiteX3" fmla="*/ -706 w 79616"/>
                <a:gd name="connsiteY3" fmla="*/ 19267 h 38997"/>
                <a:gd name="connsiteX4" fmla="*/ 39102 w 79616"/>
                <a:gd name="connsiteY4" fmla="*/ 38765 h 38997"/>
                <a:gd name="connsiteX5" fmla="*/ 39102 w 79616"/>
                <a:gd name="connsiteY5" fmla="*/ 7568 h 38997"/>
                <a:gd name="connsiteX6" fmla="*/ 69547 w 79616"/>
                <a:gd name="connsiteY6" fmla="*/ 19267 h 38997"/>
                <a:gd name="connsiteX7" fmla="*/ 39102 w 79616"/>
                <a:gd name="connsiteY7" fmla="*/ 30966 h 38997"/>
                <a:gd name="connsiteX8" fmla="*/ 8664 w 79616"/>
                <a:gd name="connsiteY8" fmla="*/ 19267 h 38997"/>
                <a:gd name="connsiteX9" fmla="*/ 39102 w 79616"/>
                <a:gd name="connsiteY9" fmla="*/ 7568 h 3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16" h="38997">
                  <a:moveTo>
                    <a:pt x="39102" y="38765"/>
                  </a:moveTo>
                  <a:cubicBezTo>
                    <a:pt x="61426" y="38765"/>
                    <a:pt x="78910" y="30202"/>
                    <a:pt x="78910" y="19267"/>
                  </a:cubicBezTo>
                  <a:cubicBezTo>
                    <a:pt x="78910" y="8332"/>
                    <a:pt x="61426" y="-232"/>
                    <a:pt x="39102" y="-232"/>
                  </a:cubicBezTo>
                  <a:cubicBezTo>
                    <a:pt x="16785" y="-232"/>
                    <a:pt x="-706" y="8332"/>
                    <a:pt x="-706" y="19267"/>
                  </a:cubicBezTo>
                  <a:cubicBezTo>
                    <a:pt x="-706" y="30202"/>
                    <a:pt x="16785" y="38765"/>
                    <a:pt x="39102" y="38765"/>
                  </a:cubicBezTo>
                  <a:close/>
                  <a:moveTo>
                    <a:pt x="39102" y="7568"/>
                  </a:moveTo>
                  <a:cubicBezTo>
                    <a:pt x="57039" y="7568"/>
                    <a:pt x="69547" y="13737"/>
                    <a:pt x="69547" y="19267"/>
                  </a:cubicBezTo>
                  <a:cubicBezTo>
                    <a:pt x="69547" y="24804"/>
                    <a:pt x="57039" y="30966"/>
                    <a:pt x="39102" y="30966"/>
                  </a:cubicBezTo>
                  <a:cubicBezTo>
                    <a:pt x="21164" y="30966"/>
                    <a:pt x="8664" y="24804"/>
                    <a:pt x="8664" y="19267"/>
                  </a:cubicBezTo>
                  <a:cubicBezTo>
                    <a:pt x="8664" y="13737"/>
                    <a:pt x="21164" y="7568"/>
                    <a:pt x="39102" y="7568"/>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3" name="Freeform: Shape 452">
              <a:extLst>
                <a:ext uri="{FF2B5EF4-FFF2-40B4-BE49-F238E27FC236}">
                  <a16:creationId xmlns:a16="http://schemas.microsoft.com/office/drawing/2014/main" id="{F1F1B9AA-1AC4-FE23-CF4F-FCACF5E313DD}"/>
                </a:ext>
              </a:extLst>
            </p:cNvPr>
            <p:cNvSpPr/>
            <p:nvPr/>
          </p:nvSpPr>
          <p:spPr>
            <a:xfrm>
              <a:off x="7504611" y="8204003"/>
              <a:ext cx="39808" cy="15598"/>
            </a:xfrm>
            <a:custGeom>
              <a:avLst/>
              <a:gdLst>
                <a:gd name="connsiteX0" fmla="*/ 39102 w 39808"/>
                <a:gd name="connsiteY0" fmla="*/ 7568 h 15598"/>
                <a:gd name="connsiteX1" fmla="*/ 19198 w 39808"/>
                <a:gd name="connsiteY1" fmla="*/ 15367 h 15598"/>
                <a:gd name="connsiteX2" fmla="*/ -706 w 39808"/>
                <a:gd name="connsiteY2" fmla="*/ 7568 h 15598"/>
                <a:gd name="connsiteX3" fmla="*/ 19198 w 39808"/>
                <a:gd name="connsiteY3" fmla="*/ -231 h 15598"/>
                <a:gd name="connsiteX4" fmla="*/ 39102 w 39808"/>
                <a:gd name="connsiteY4" fmla="*/ 7568 h 1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08" h="15598">
                  <a:moveTo>
                    <a:pt x="39102" y="7568"/>
                  </a:moveTo>
                  <a:cubicBezTo>
                    <a:pt x="39102" y="11873"/>
                    <a:pt x="30193" y="15367"/>
                    <a:pt x="19198" y="15367"/>
                  </a:cubicBezTo>
                  <a:cubicBezTo>
                    <a:pt x="8203" y="15367"/>
                    <a:pt x="-706" y="11873"/>
                    <a:pt x="-706" y="7568"/>
                  </a:cubicBezTo>
                  <a:cubicBezTo>
                    <a:pt x="-706" y="3263"/>
                    <a:pt x="8203" y="-231"/>
                    <a:pt x="19198" y="-231"/>
                  </a:cubicBezTo>
                  <a:cubicBezTo>
                    <a:pt x="30193" y="-231"/>
                    <a:pt x="39102" y="3263"/>
                    <a:pt x="39102" y="7568"/>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4" name="Freeform: Shape 453">
              <a:extLst>
                <a:ext uri="{FF2B5EF4-FFF2-40B4-BE49-F238E27FC236}">
                  <a16:creationId xmlns:a16="http://schemas.microsoft.com/office/drawing/2014/main" id="{8D2E52C0-E525-50BE-F3A9-23968D07CE6A}"/>
                </a:ext>
              </a:extLst>
            </p:cNvPr>
            <p:cNvSpPr/>
            <p:nvPr/>
          </p:nvSpPr>
          <p:spPr>
            <a:xfrm>
              <a:off x="7464803" y="8172805"/>
              <a:ext cx="207003" cy="124791"/>
            </a:xfrm>
            <a:custGeom>
              <a:avLst/>
              <a:gdLst>
                <a:gd name="connsiteX0" fmla="*/ 196532 w 207003"/>
                <a:gd name="connsiteY0" fmla="*/ 44496 h 124791"/>
                <a:gd name="connsiteX1" fmla="*/ 120004 w 207003"/>
                <a:gd name="connsiteY1" fmla="*/ 44832 h 124791"/>
                <a:gd name="connsiteX2" fmla="*/ 120793 w 207003"/>
                <a:gd name="connsiteY2" fmla="*/ 38498 h 124791"/>
                <a:gd name="connsiteX3" fmla="*/ 60037 w 207003"/>
                <a:gd name="connsiteY3" fmla="*/ -234 h 124791"/>
                <a:gd name="connsiteX4" fmla="*/ -710 w 207003"/>
                <a:gd name="connsiteY4" fmla="*/ 38498 h 124791"/>
                <a:gd name="connsiteX5" fmla="*/ -710 w 207003"/>
                <a:gd name="connsiteY5" fmla="*/ 83018 h 124791"/>
                <a:gd name="connsiteX6" fmla="*/ 62649 w 207003"/>
                <a:gd name="connsiteY6" fmla="*/ 124558 h 124791"/>
                <a:gd name="connsiteX7" fmla="*/ 118134 w 207003"/>
                <a:gd name="connsiteY7" fmla="*/ 107321 h 124791"/>
                <a:gd name="connsiteX8" fmla="*/ 190991 w 207003"/>
                <a:gd name="connsiteY8" fmla="*/ 103600 h 124791"/>
                <a:gd name="connsiteX9" fmla="*/ 206293 w 207003"/>
                <a:gd name="connsiteY9" fmla="*/ 110191 h 124791"/>
                <a:gd name="connsiteX10" fmla="*/ 206293 w 207003"/>
                <a:gd name="connsiteY10" fmla="*/ 48700 h 124791"/>
                <a:gd name="connsiteX11" fmla="*/ 132043 w 207003"/>
                <a:gd name="connsiteY11" fmla="*/ 54121 h 124791"/>
                <a:gd name="connsiteX12" fmla="*/ 141039 w 207003"/>
                <a:gd name="connsiteY12" fmla="*/ 51586 h 124791"/>
                <a:gd name="connsiteX13" fmla="*/ 141039 w 207003"/>
                <a:gd name="connsiteY13" fmla="*/ 79375 h 124791"/>
                <a:gd name="connsiteX14" fmla="*/ 132043 w 207003"/>
                <a:gd name="connsiteY14" fmla="*/ 79375 h 124791"/>
                <a:gd name="connsiteX15" fmla="*/ 19544 w 207003"/>
                <a:gd name="connsiteY15" fmla="*/ 68620 h 124791"/>
                <a:gd name="connsiteX16" fmla="*/ 21447 w 207003"/>
                <a:gd name="connsiteY16" fmla="*/ 68620 h 124791"/>
                <a:gd name="connsiteX17" fmla="*/ 28541 w 207003"/>
                <a:gd name="connsiteY17" fmla="*/ 71779 h 124791"/>
                <a:gd name="connsiteX18" fmla="*/ 28541 w 207003"/>
                <a:gd name="connsiteY18" fmla="*/ 83681 h 124791"/>
                <a:gd name="connsiteX19" fmla="*/ 19544 w 207003"/>
                <a:gd name="connsiteY19" fmla="*/ 83681 h 124791"/>
                <a:gd name="connsiteX20" fmla="*/ 64543 w 207003"/>
                <a:gd name="connsiteY20" fmla="*/ 77113 h 124791"/>
                <a:gd name="connsiteX21" fmla="*/ 73540 w 207003"/>
                <a:gd name="connsiteY21" fmla="*/ 76295 h 124791"/>
                <a:gd name="connsiteX22" fmla="*/ 73540 w 207003"/>
                <a:gd name="connsiteY22" fmla="*/ 90131 h 124791"/>
                <a:gd name="connsiteX23" fmla="*/ 64543 w 207003"/>
                <a:gd name="connsiteY23" fmla="*/ 90131 h 124791"/>
                <a:gd name="connsiteX24" fmla="*/ 87043 w 207003"/>
                <a:gd name="connsiteY24" fmla="*/ 73315 h 124791"/>
                <a:gd name="connsiteX25" fmla="*/ 96040 w 207003"/>
                <a:gd name="connsiteY25" fmla="*/ 69876 h 124791"/>
                <a:gd name="connsiteX26" fmla="*/ 96040 w 207003"/>
                <a:gd name="connsiteY26" fmla="*/ 96589 h 124791"/>
                <a:gd name="connsiteX27" fmla="*/ 87043 w 207003"/>
                <a:gd name="connsiteY27" fmla="*/ 96589 h 124791"/>
                <a:gd name="connsiteX28" fmla="*/ 109543 w 207003"/>
                <a:gd name="connsiteY28" fmla="*/ 63948 h 124791"/>
                <a:gd name="connsiteX29" fmla="*/ 118134 w 207003"/>
                <a:gd name="connsiteY29" fmla="*/ 59986 h 124791"/>
                <a:gd name="connsiteX30" fmla="*/ 118540 w 207003"/>
                <a:gd name="connsiteY30" fmla="*/ 59791 h 124791"/>
                <a:gd name="connsiteX31" fmla="*/ 118540 w 207003"/>
                <a:gd name="connsiteY31" fmla="*/ 75070 h 124791"/>
                <a:gd name="connsiteX32" fmla="*/ 109543 w 207003"/>
                <a:gd name="connsiteY32" fmla="*/ 75070 h 124791"/>
                <a:gd name="connsiteX33" fmla="*/ 51041 w 207003"/>
                <a:gd name="connsiteY33" fmla="*/ 100894 h 124791"/>
                <a:gd name="connsiteX34" fmla="*/ 42044 w 207003"/>
                <a:gd name="connsiteY34" fmla="*/ 100894 h 124791"/>
                <a:gd name="connsiteX35" fmla="*/ 42044 w 207003"/>
                <a:gd name="connsiteY35" fmla="*/ 75554 h 124791"/>
                <a:gd name="connsiteX36" fmla="*/ 51041 w 207003"/>
                <a:gd name="connsiteY36" fmla="*/ 76817 h 124791"/>
                <a:gd name="connsiteX37" fmla="*/ 154542 w 207003"/>
                <a:gd name="connsiteY37" fmla="*/ 64315 h 124791"/>
                <a:gd name="connsiteX38" fmla="*/ 154542 w 207003"/>
                <a:gd name="connsiteY38" fmla="*/ 49667 h 124791"/>
                <a:gd name="connsiteX39" fmla="*/ 163539 w 207003"/>
                <a:gd name="connsiteY39" fmla="*/ 49667 h 124791"/>
                <a:gd name="connsiteX40" fmla="*/ 163539 w 207003"/>
                <a:gd name="connsiteY40" fmla="*/ 64315 h 124791"/>
                <a:gd name="connsiteX41" fmla="*/ 60037 w 207003"/>
                <a:gd name="connsiteY41" fmla="*/ 12674 h 124791"/>
                <a:gd name="connsiteX42" fmla="*/ 107290 w 207003"/>
                <a:gd name="connsiteY42" fmla="*/ 38498 h 124791"/>
                <a:gd name="connsiteX43" fmla="*/ 60037 w 207003"/>
                <a:gd name="connsiteY43" fmla="*/ 64315 h 124791"/>
                <a:gd name="connsiteX44" fmla="*/ 12793 w 207003"/>
                <a:gd name="connsiteY44" fmla="*/ 38498 h 124791"/>
                <a:gd name="connsiteX45" fmla="*/ 60037 w 207003"/>
                <a:gd name="connsiteY45" fmla="*/ 12674 h 124791"/>
                <a:gd name="connsiteX46" fmla="*/ 192790 w 207003"/>
                <a:gd name="connsiteY46" fmla="*/ 90302 h 124791"/>
                <a:gd name="connsiteX47" fmla="*/ 178745 w 207003"/>
                <a:gd name="connsiteY47" fmla="*/ 86067 h 124791"/>
                <a:gd name="connsiteX48" fmla="*/ 174797 w 207003"/>
                <a:gd name="connsiteY48" fmla="*/ 69595 h 124791"/>
                <a:gd name="connsiteX49" fmla="*/ 180195 w 207003"/>
                <a:gd name="connsiteY49" fmla="*/ 52467 h 124791"/>
                <a:gd name="connsiteX50" fmla="*/ 190991 w 207003"/>
                <a:gd name="connsiteY50" fmla="*/ 56266 h 124791"/>
                <a:gd name="connsiteX51" fmla="*/ 192790 w 207003"/>
                <a:gd name="connsiteY51" fmla="*/ 57038 h 12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7003" h="124791">
                  <a:moveTo>
                    <a:pt x="196532" y="44496"/>
                  </a:moveTo>
                  <a:cubicBezTo>
                    <a:pt x="171684" y="33795"/>
                    <a:pt x="145976" y="33951"/>
                    <a:pt x="120004" y="44832"/>
                  </a:cubicBezTo>
                  <a:cubicBezTo>
                    <a:pt x="120522" y="42757"/>
                    <a:pt x="120785" y="40628"/>
                    <a:pt x="120793" y="38498"/>
                  </a:cubicBezTo>
                  <a:cubicBezTo>
                    <a:pt x="120793" y="16777"/>
                    <a:pt x="94105" y="-234"/>
                    <a:pt x="60037" y="-234"/>
                  </a:cubicBezTo>
                  <a:cubicBezTo>
                    <a:pt x="25977" y="-234"/>
                    <a:pt x="-710" y="16777"/>
                    <a:pt x="-710" y="38498"/>
                  </a:cubicBezTo>
                  <a:lnTo>
                    <a:pt x="-710" y="83018"/>
                  </a:lnTo>
                  <a:cubicBezTo>
                    <a:pt x="-710" y="106315"/>
                    <a:pt x="27124" y="124558"/>
                    <a:pt x="62649" y="124558"/>
                  </a:cubicBezTo>
                  <a:cubicBezTo>
                    <a:pt x="84026" y="124558"/>
                    <a:pt x="106215" y="113350"/>
                    <a:pt x="118134" y="107321"/>
                  </a:cubicBezTo>
                  <a:cubicBezTo>
                    <a:pt x="143014" y="94748"/>
                    <a:pt x="167528" y="93492"/>
                    <a:pt x="190991" y="103600"/>
                  </a:cubicBezTo>
                  <a:lnTo>
                    <a:pt x="206293" y="110191"/>
                  </a:lnTo>
                  <a:lnTo>
                    <a:pt x="206293" y="48700"/>
                  </a:lnTo>
                  <a:close/>
                  <a:moveTo>
                    <a:pt x="132043" y="54121"/>
                  </a:moveTo>
                  <a:cubicBezTo>
                    <a:pt x="134996" y="53130"/>
                    <a:pt x="137998" y="52280"/>
                    <a:pt x="141039" y="51586"/>
                  </a:cubicBezTo>
                  <a:lnTo>
                    <a:pt x="141039" y="79375"/>
                  </a:lnTo>
                  <a:lnTo>
                    <a:pt x="132043" y="79375"/>
                  </a:lnTo>
                  <a:close/>
                  <a:moveTo>
                    <a:pt x="19544" y="68620"/>
                  </a:moveTo>
                  <a:lnTo>
                    <a:pt x="21447" y="68620"/>
                  </a:lnTo>
                  <a:cubicBezTo>
                    <a:pt x="23748" y="69806"/>
                    <a:pt x="26113" y="70858"/>
                    <a:pt x="28541" y="71779"/>
                  </a:cubicBezTo>
                  <a:lnTo>
                    <a:pt x="28541" y="83681"/>
                  </a:lnTo>
                  <a:lnTo>
                    <a:pt x="19544" y="83681"/>
                  </a:lnTo>
                  <a:close/>
                  <a:moveTo>
                    <a:pt x="64543" y="77113"/>
                  </a:moveTo>
                  <a:cubicBezTo>
                    <a:pt x="67617" y="76965"/>
                    <a:pt x="70618" y="76692"/>
                    <a:pt x="73540" y="76295"/>
                  </a:cubicBezTo>
                  <a:lnTo>
                    <a:pt x="73540" y="90131"/>
                  </a:lnTo>
                  <a:lnTo>
                    <a:pt x="64543" y="90131"/>
                  </a:lnTo>
                  <a:close/>
                  <a:moveTo>
                    <a:pt x="87043" y="73315"/>
                  </a:moveTo>
                  <a:cubicBezTo>
                    <a:pt x="90124" y="72371"/>
                    <a:pt x="93126" y="71217"/>
                    <a:pt x="96040" y="69876"/>
                  </a:cubicBezTo>
                  <a:lnTo>
                    <a:pt x="96040" y="96589"/>
                  </a:lnTo>
                  <a:lnTo>
                    <a:pt x="87043" y="96589"/>
                  </a:lnTo>
                  <a:close/>
                  <a:moveTo>
                    <a:pt x="109543" y="63948"/>
                  </a:moveTo>
                  <a:cubicBezTo>
                    <a:pt x="112767" y="62583"/>
                    <a:pt x="115681" y="61226"/>
                    <a:pt x="118134" y="59986"/>
                  </a:cubicBezTo>
                  <a:cubicBezTo>
                    <a:pt x="118269" y="59916"/>
                    <a:pt x="118404" y="59861"/>
                    <a:pt x="118540" y="59791"/>
                  </a:cubicBezTo>
                  <a:lnTo>
                    <a:pt x="118540" y="75070"/>
                  </a:lnTo>
                  <a:lnTo>
                    <a:pt x="109543" y="75070"/>
                  </a:lnTo>
                  <a:close/>
                  <a:moveTo>
                    <a:pt x="51041" y="100894"/>
                  </a:moveTo>
                  <a:lnTo>
                    <a:pt x="42044" y="100894"/>
                  </a:lnTo>
                  <a:lnTo>
                    <a:pt x="42044" y="75554"/>
                  </a:lnTo>
                  <a:cubicBezTo>
                    <a:pt x="45014" y="76123"/>
                    <a:pt x="48023" y="76544"/>
                    <a:pt x="51041" y="76817"/>
                  </a:cubicBezTo>
                  <a:close/>
                  <a:moveTo>
                    <a:pt x="154542" y="64315"/>
                  </a:moveTo>
                  <a:lnTo>
                    <a:pt x="154542" y="49667"/>
                  </a:lnTo>
                  <a:cubicBezTo>
                    <a:pt x="157544" y="49488"/>
                    <a:pt x="160546" y="49488"/>
                    <a:pt x="163539" y="49667"/>
                  </a:cubicBezTo>
                  <a:lnTo>
                    <a:pt x="163539" y="64315"/>
                  </a:lnTo>
                  <a:close/>
                  <a:moveTo>
                    <a:pt x="60037" y="12674"/>
                  </a:moveTo>
                  <a:cubicBezTo>
                    <a:pt x="85650" y="12674"/>
                    <a:pt x="107290" y="24506"/>
                    <a:pt x="107290" y="38498"/>
                  </a:cubicBezTo>
                  <a:cubicBezTo>
                    <a:pt x="107290" y="52483"/>
                    <a:pt x="85650" y="64315"/>
                    <a:pt x="60037" y="64315"/>
                  </a:cubicBezTo>
                  <a:cubicBezTo>
                    <a:pt x="34433" y="64315"/>
                    <a:pt x="12793" y="52491"/>
                    <a:pt x="12793" y="38498"/>
                  </a:cubicBezTo>
                  <a:cubicBezTo>
                    <a:pt x="12793" y="24498"/>
                    <a:pt x="34433" y="12674"/>
                    <a:pt x="60037" y="12674"/>
                  </a:cubicBezTo>
                  <a:close/>
                  <a:moveTo>
                    <a:pt x="192790" y="90302"/>
                  </a:moveTo>
                  <a:cubicBezTo>
                    <a:pt x="188236" y="88540"/>
                    <a:pt x="183531" y="87128"/>
                    <a:pt x="178745" y="86067"/>
                  </a:cubicBezTo>
                  <a:cubicBezTo>
                    <a:pt x="176277" y="80888"/>
                    <a:pt x="174940" y="75281"/>
                    <a:pt x="174797" y="69595"/>
                  </a:cubicBezTo>
                  <a:cubicBezTo>
                    <a:pt x="174884" y="63519"/>
                    <a:pt x="176755" y="57584"/>
                    <a:pt x="180195" y="52467"/>
                  </a:cubicBezTo>
                  <a:cubicBezTo>
                    <a:pt x="183881" y="53489"/>
                    <a:pt x="187488" y="54760"/>
                    <a:pt x="190991" y="56266"/>
                  </a:cubicBezTo>
                  <a:lnTo>
                    <a:pt x="192790" y="57038"/>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5" name="TextBox 454">
              <a:extLst>
                <a:ext uri="{FF2B5EF4-FFF2-40B4-BE49-F238E27FC236}">
                  <a16:creationId xmlns:a16="http://schemas.microsoft.com/office/drawing/2014/main" id="{3B98E3CE-D317-09B4-9566-1566526F03AA}"/>
                </a:ext>
              </a:extLst>
            </p:cNvPr>
            <p:cNvSpPr txBox="1"/>
            <p:nvPr/>
          </p:nvSpPr>
          <p:spPr>
            <a:xfrm>
              <a:off x="8035136" y="8286974"/>
              <a:ext cx="535724"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dataset</a:t>
              </a:r>
            </a:p>
          </p:txBody>
        </p:sp>
        <p:sp>
          <p:nvSpPr>
            <p:cNvPr id="456" name="Freeform: Shape 455">
              <a:extLst>
                <a:ext uri="{FF2B5EF4-FFF2-40B4-BE49-F238E27FC236}">
                  <a16:creationId xmlns:a16="http://schemas.microsoft.com/office/drawing/2014/main" id="{7E472443-ED8F-11B6-01D4-298BA8200007}"/>
                </a:ext>
              </a:extLst>
            </p:cNvPr>
            <p:cNvSpPr/>
            <p:nvPr/>
          </p:nvSpPr>
          <p:spPr>
            <a:xfrm>
              <a:off x="8202251" y="8156881"/>
              <a:ext cx="220935" cy="141040"/>
            </a:xfrm>
            <a:custGeom>
              <a:avLst/>
              <a:gdLst>
                <a:gd name="connsiteX0" fmla="*/ 209225 w 220935"/>
                <a:gd name="connsiteY0" fmla="*/ 141058 h 141040"/>
                <a:gd name="connsiteX1" fmla="*/ 12175 w 220935"/>
                <a:gd name="connsiteY1" fmla="*/ 141058 h 141040"/>
                <a:gd name="connsiteX2" fmla="*/ 232 w 220935"/>
                <a:gd name="connsiteY2" fmla="*/ 130983 h 141040"/>
                <a:gd name="connsiteX3" fmla="*/ 232 w 220935"/>
                <a:gd name="connsiteY3" fmla="*/ 10091 h 141040"/>
                <a:gd name="connsiteX4" fmla="*/ 12175 w 220935"/>
                <a:gd name="connsiteY4" fmla="*/ 17 h 141040"/>
                <a:gd name="connsiteX5" fmla="*/ 68304 w 220935"/>
                <a:gd name="connsiteY5" fmla="*/ 17 h 141040"/>
                <a:gd name="connsiteX6" fmla="*/ 74873 w 220935"/>
                <a:gd name="connsiteY6" fmla="*/ 1780 h 141040"/>
                <a:gd name="connsiteX7" fmla="*/ 107715 w 220935"/>
                <a:gd name="connsiteY7" fmla="*/ 20166 h 141040"/>
                <a:gd name="connsiteX8" fmla="*/ 209225 w 220935"/>
                <a:gd name="connsiteY8" fmla="*/ 20166 h 141040"/>
                <a:gd name="connsiteX9" fmla="*/ 221168 w 220935"/>
                <a:gd name="connsiteY9" fmla="*/ 30240 h 141040"/>
                <a:gd name="connsiteX10" fmla="*/ 221168 w 220935"/>
                <a:gd name="connsiteY10" fmla="*/ 130983 h 141040"/>
                <a:gd name="connsiteX11" fmla="*/ 209225 w 220935"/>
                <a:gd name="connsiteY11" fmla="*/ 141058 h 1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5" h="141040">
                  <a:moveTo>
                    <a:pt x="209225" y="141058"/>
                  </a:moveTo>
                  <a:lnTo>
                    <a:pt x="12175" y="141058"/>
                  </a:lnTo>
                  <a:cubicBezTo>
                    <a:pt x="5606" y="141058"/>
                    <a:pt x="232" y="136524"/>
                    <a:pt x="232" y="130983"/>
                  </a:cubicBezTo>
                  <a:lnTo>
                    <a:pt x="232" y="10091"/>
                  </a:lnTo>
                  <a:cubicBezTo>
                    <a:pt x="232" y="4551"/>
                    <a:pt x="5606" y="17"/>
                    <a:pt x="12175" y="17"/>
                  </a:cubicBezTo>
                  <a:lnTo>
                    <a:pt x="68304" y="17"/>
                  </a:lnTo>
                  <a:cubicBezTo>
                    <a:pt x="70693" y="17"/>
                    <a:pt x="73082" y="521"/>
                    <a:pt x="74873" y="1780"/>
                  </a:cubicBezTo>
                  <a:lnTo>
                    <a:pt x="107715" y="20166"/>
                  </a:lnTo>
                  <a:lnTo>
                    <a:pt x="209225" y="20166"/>
                  </a:lnTo>
                  <a:cubicBezTo>
                    <a:pt x="215794" y="20166"/>
                    <a:pt x="221168" y="24699"/>
                    <a:pt x="221168" y="30240"/>
                  </a:cubicBezTo>
                  <a:lnTo>
                    <a:pt x="221168" y="130983"/>
                  </a:lnTo>
                  <a:cubicBezTo>
                    <a:pt x="221168" y="136524"/>
                    <a:pt x="215794" y="141058"/>
                    <a:pt x="209225" y="141058"/>
                  </a:cubicBezTo>
                  <a:close/>
                </a:path>
              </a:pathLst>
            </a:custGeom>
            <a:noFill/>
            <a:ln w="5497" cap="flat">
              <a:solidFill>
                <a:srgbClr val="3A3838"/>
              </a:solidFill>
              <a:prstDash val="solid"/>
              <a:miter/>
            </a:ln>
          </p:spPr>
          <p:txBody>
            <a:bodyPr rtlCol="0" anchor="ctr"/>
            <a:lstStyle/>
            <a:p>
              <a:endParaRPr lang="en-GB" sz="1100"/>
            </a:p>
          </p:txBody>
        </p:sp>
        <p:sp>
          <p:nvSpPr>
            <p:cNvPr id="457" name="Freeform: Shape 456">
              <a:extLst>
                <a:ext uri="{FF2B5EF4-FFF2-40B4-BE49-F238E27FC236}">
                  <a16:creationId xmlns:a16="http://schemas.microsoft.com/office/drawing/2014/main" id="{32973E68-6647-2EE0-E156-A38C9A29D2F8}"/>
                </a:ext>
              </a:extLst>
            </p:cNvPr>
            <p:cNvSpPr/>
            <p:nvPr/>
          </p:nvSpPr>
          <p:spPr>
            <a:xfrm>
              <a:off x="7795212" y="8239100"/>
              <a:ext cx="158054" cy="30832"/>
            </a:xfrm>
            <a:custGeom>
              <a:avLst/>
              <a:gdLst>
                <a:gd name="connsiteX0" fmla="*/ -739 w 158054"/>
                <a:gd name="connsiteY0" fmla="*/ -234 h 30832"/>
                <a:gd name="connsiteX1" fmla="*/ 157316 w 158054"/>
                <a:gd name="connsiteY1" fmla="*/ -234 h 30832"/>
              </a:gdLst>
              <a:ahLst/>
              <a:cxnLst>
                <a:cxn ang="0">
                  <a:pos x="connsiteX0" y="connsiteY0"/>
                </a:cxn>
                <a:cxn ang="0">
                  <a:pos x="connsiteX1" y="connsiteY1"/>
                </a:cxn>
              </a:cxnLst>
              <a:rect l="l" t="t" r="r" b="b"/>
              <a:pathLst>
                <a:path w="158054" h="30832">
                  <a:moveTo>
                    <a:pt x="-739" y="-234"/>
                  </a:moveTo>
                  <a:lnTo>
                    <a:pt x="157316" y="-234"/>
                  </a:lnTo>
                </a:path>
              </a:pathLst>
            </a:custGeom>
            <a:noFill/>
            <a:ln w="31478" cap="rnd">
              <a:solidFill>
                <a:srgbClr val="5B9BD5"/>
              </a:solidFill>
              <a:prstDash val="solid"/>
              <a:round/>
            </a:ln>
          </p:spPr>
          <p:txBody>
            <a:bodyPr rtlCol="0" anchor="ctr"/>
            <a:lstStyle/>
            <a:p>
              <a:endParaRPr lang="en-GB" sz="1100"/>
            </a:p>
          </p:txBody>
        </p:sp>
        <p:sp>
          <p:nvSpPr>
            <p:cNvPr id="458" name="Freeform: Shape 457">
              <a:extLst>
                <a:ext uri="{FF2B5EF4-FFF2-40B4-BE49-F238E27FC236}">
                  <a16:creationId xmlns:a16="http://schemas.microsoft.com/office/drawing/2014/main" id="{DF3C63E1-C361-55C2-64BC-0369AE88F017}"/>
                </a:ext>
              </a:extLst>
            </p:cNvPr>
            <p:cNvSpPr/>
            <p:nvPr/>
          </p:nvSpPr>
          <p:spPr>
            <a:xfrm>
              <a:off x="7954445" y="8239100"/>
              <a:ext cx="158038" cy="30832"/>
            </a:xfrm>
            <a:custGeom>
              <a:avLst/>
              <a:gdLst>
                <a:gd name="connsiteX0" fmla="*/ -753 w 158038"/>
                <a:gd name="connsiteY0" fmla="*/ -234 h 30832"/>
                <a:gd name="connsiteX1" fmla="*/ 157285 w 158038"/>
                <a:gd name="connsiteY1" fmla="*/ -234 h 30832"/>
              </a:gdLst>
              <a:ahLst/>
              <a:cxnLst>
                <a:cxn ang="0">
                  <a:pos x="connsiteX0" y="connsiteY0"/>
                </a:cxn>
                <a:cxn ang="0">
                  <a:pos x="connsiteX1" y="connsiteY1"/>
                </a:cxn>
              </a:cxnLst>
              <a:rect l="l" t="t" r="r" b="b"/>
              <a:pathLst>
                <a:path w="158038" h="30832">
                  <a:moveTo>
                    <a:pt x="-753" y="-234"/>
                  </a:moveTo>
                  <a:lnTo>
                    <a:pt x="157285" y="-234"/>
                  </a:lnTo>
                </a:path>
              </a:pathLst>
            </a:custGeom>
            <a:noFill/>
            <a:ln w="31478" cap="rnd">
              <a:solidFill>
                <a:srgbClr val="5B9BD5"/>
              </a:solidFill>
              <a:prstDash val="solid"/>
              <a:round/>
            </a:ln>
          </p:spPr>
          <p:txBody>
            <a:bodyPr rtlCol="0" anchor="ctr"/>
            <a:lstStyle/>
            <a:p>
              <a:endParaRPr lang="en-GB" sz="1100"/>
            </a:p>
          </p:txBody>
        </p:sp>
        <p:sp>
          <p:nvSpPr>
            <p:cNvPr id="459" name="Freeform: Shape 458">
              <a:extLst>
                <a:ext uri="{FF2B5EF4-FFF2-40B4-BE49-F238E27FC236}">
                  <a16:creationId xmlns:a16="http://schemas.microsoft.com/office/drawing/2014/main" id="{EAC9E457-E351-C15B-C1BC-1C87331063FD}"/>
                </a:ext>
              </a:extLst>
            </p:cNvPr>
            <p:cNvSpPr/>
            <p:nvPr/>
          </p:nvSpPr>
          <p:spPr>
            <a:xfrm>
              <a:off x="7954445" y="8293697"/>
              <a:ext cx="30779" cy="180526"/>
            </a:xfrm>
            <a:custGeom>
              <a:avLst/>
              <a:gdLst>
                <a:gd name="connsiteX0" fmla="*/ -746 w 30779"/>
                <a:gd name="connsiteY0" fmla="*/ 180278 h 180526"/>
                <a:gd name="connsiteX1" fmla="*/ -746 w 30779"/>
                <a:gd name="connsiteY1" fmla="*/ -248 h 180526"/>
              </a:gdLst>
              <a:ahLst/>
              <a:cxnLst>
                <a:cxn ang="0">
                  <a:pos x="connsiteX0" y="connsiteY0"/>
                </a:cxn>
                <a:cxn ang="0">
                  <a:pos x="connsiteX1" y="connsiteY1"/>
                </a:cxn>
              </a:cxnLst>
              <a:rect l="l" t="t" r="r" b="b"/>
              <a:pathLst>
                <a:path w="30779" h="180526">
                  <a:moveTo>
                    <a:pt x="-746" y="180278"/>
                  </a:moveTo>
                  <a:lnTo>
                    <a:pt x="-746" y="-248"/>
                  </a:lnTo>
                </a:path>
              </a:pathLst>
            </a:custGeom>
            <a:noFill/>
            <a:ln w="31478" cap="rnd">
              <a:solidFill>
                <a:srgbClr val="5B9BD5"/>
              </a:solidFill>
              <a:prstDash val="solid"/>
              <a:round/>
            </a:ln>
          </p:spPr>
          <p:txBody>
            <a:bodyPr rtlCol="0" anchor="ctr"/>
            <a:lstStyle/>
            <a:p>
              <a:endParaRPr lang="en-GB" sz="1100"/>
            </a:p>
          </p:txBody>
        </p:sp>
        <p:sp>
          <p:nvSpPr>
            <p:cNvPr id="460" name="Freeform: Shape 459">
              <a:extLst>
                <a:ext uri="{FF2B5EF4-FFF2-40B4-BE49-F238E27FC236}">
                  <a16:creationId xmlns:a16="http://schemas.microsoft.com/office/drawing/2014/main" id="{41A01615-AD12-42ED-9B95-050E782EE42F}"/>
                </a:ext>
              </a:extLst>
            </p:cNvPr>
            <p:cNvSpPr/>
            <p:nvPr/>
          </p:nvSpPr>
          <p:spPr>
            <a:xfrm>
              <a:off x="7954445" y="8597875"/>
              <a:ext cx="30779" cy="180526"/>
            </a:xfrm>
            <a:custGeom>
              <a:avLst/>
              <a:gdLst>
                <a:gd name="connsiteX0" fmla="*/ -746 w 30779"/>
                <a:gd name="connsiteY0" fmla="*/ 180249 h 180526"/>
                <a:gd name="connsiteX1" fmla="*/ -746 w 30779"/>
                <a:gd name="connsiteY1" fmla="*/ -277 h 180526"/>
              </a:gdLst>
              <a:ahLst/>
              <a:cxnLst>
                <a:cxn ang="0">
                  <a:pos x="connsiteX0" y="connsiteY0"/>
                </a:cxn>
                <a:cxn ang="0">
                  <a:pos x="connsiteX1" y="connsiteY1"/>
                </a:cxn>
              </a:cxnLst>
              <a:rect l="l" t="t" r="r" b="b"/>
              <a:pathLst>
                <a:path w="30779" h="180526">
                  <a:moveTo>
                    <a:pt x="-746" y="180249"/>
                  </a:moveTo>
                  <a:lnTo>
                    <a:pt x="-746" y="-277"/>
                  </a:lnTo>
                </a:path>
              </a:pathLst>
            </a:custGeom>
            <a:noFill/>
            <a:ln w="31478" cap="rnd">
              <a:solidFill>
                <a:srgbClr val="5B9BD5"/>
              </a:solidFill>
              <a:prstDash val="solid"/>
              <a:round/>
            </a:ln>
          </p:spPr>
          <p:txBody>
            <a:bodyPr rtlCol="0" anchor="ctr"/>
            <a:lstStyle/>
            <a:p>
              <a:endParaRPr lang="en-GB" sz="1100"/>
            </a:p>
          </p:txBody>
        </p:sp>
        <p:sp>
          <p:nvSpPr>
            <p:cNvPr id="461" name="Freeform: Shape 460">
              <a:extLst>
                <a:ext uri="{FF2B5EF4-FFF2-40B4-BE49-F238E27FC236}">
                  <a16:creationId xmlns:a16="http://schemas.microsoft.com/office/drawing/2014/main" id="{97D3CB60-499E-E9B4-D1FA-95CF364DE6C8}"/>
                </a:ext>
              </a:extLst>
            </p:cNvPr>
            <p:cNvSpPr/>
            <p:nvPr/>
          </p:nvSpPr>
          <p:spPr>
            <a:xfrm>
              <a:off x="7954445" y="8824059"/>
              <a:ext cx="158038" cy="30832"/>
            </a:xfrm>
            <a:custGeom>
              <a:avLst/>
              <a:gdLst>
                <a:gd name="connsiteX0" fmla="*/ -753 w 158038"/>
                <a:gd name="connsiteY0" fmla="*/ -290 h 30832"/>
                <a:gd name="connsiteX1" fmla="*/ 157285 w 158038"/>
                <a:gd name="connsiteY1" fmla="*/ -290 h 30832"/>
              </a:gdLst>
              <a:ahLst/>
              <a:cxnLst>
                <a:cxn ang="0">
                  <a:pos x="connsiteX0" y="connsiteY0"/>
                </a:cxn>
                <a:cxn ang="0">
                  <a:pos x="connsiteX1" y="connsiteY1"/>
                </a:cxn>
              </a:cxnLst>
              <a:rect l="l" t="t" r="r" b="b"/>
              <a:pathLst>
                <a:path w="158038" h="30832">
                  <a:moveTo>
                    <a:pt x="-753" y="-290"/>
                  </a:moveTo>
                  <a:lnTo>
                    <a:pt x="157285" y="-290"/>
                  </a:lnTo>
                </a:path>
              </a:pathLst>
            </a:custGeom>
            <a:noFill/>
            <a:ln w="31478" cap="rnd">
              <a:solidFill>
                <a:srgbClr val="5B9BD5"/>
              </a:solidFill>
              <a:prstDash val="solid"/>
              <a:round/>
            </a:ln>
          </p:spPr>
          <p:txBody>
            <a:bodyPr rtlCol="0" anchor="ctr"/>
            <a:lstStyle/>
            <a:p>
              <a:endParaRPr lang="en-GB" sz="1100"/>
            </a:p>
          </p:txBody>
        </p:sp>
        <p:sp>
          <p:nvSpPr>
            <p:cNvPr id="462" name="Freeform: Shape 461">
              <a:extLst>
                <a:ext uri="{FF2B5EF4-FFF2-40B4-BE49-F238E27FC236}">
                  <a16:creationId xmlns:a16="http://schemas.microsoft.com/office/drawing/2014/main" id="{180E36F1-2B20-ADD8-0413-633EBB36372A}"/>
                </a:ext>
              </a:extLst>
            </p:cNvPr>
            <p:cNvSpPr/>
            <p:nvPr/>
          </p:nvSpPr>
          <p:spPr>
            <a:xfrm>
              <a:off x="7954445" y="8535480"/>
              <a:ext cx="158038" cy="30832"/>
            </a:xfrm>
            <a:custGeom>
              <a:avLst/>
              <a:gdLst>
                <a:gd name="connsiteX0" fmla="*/ -753 w 158038"/>
                <a:gd name="connsiteY0" fmla="*/ -262 h 30832"/>
                <a:gd name="connsiteX1" fmla="*/ 157285 w 158038"/>
                <a:gd name="connsiteY1" fmla="*/ -262 h 30832"/>
              </a:gdLst>
              <a:ahLst/>
              <a:cxnLst>
                <a:cxn ang="0">
                  <a:pos x="connsiteX0" y="connsiteY0"/>
                </a:cxn>
                <a:cxn ang="0">
                  <a:pos x="connsiteX1" y="connsiteY1"/>
                </a:cxn>
              </a:cxnLst>
              <a:rect l="l" t="t" r="r" b="b"/>
              <a:pathLst>
                <a:path w="158038" h="30832">
                  <a:moveTo>
                    <a:pt x="-753" y="-262"/>
                  </a:moveTo>
                  <a:lnTo>
                    <a:pt x="157285" y="-262"/>
                  </a:lnTo>
                </a:path>
              </a:pathLst>
            </a:custGeom>
            <a:noFill/>
            <a:ln w="31478" cap="rnd">
              <a:solidFill>
                <a:srgbClr val="5B9BD5"/>
              </a:solidFill>
              <a:prstDash val="solid"/>
              <a:round/>
            </a:ln>
          </p:spPr>
          <p:txBody>
            <a:bodyPr rtlCol="0" anchor="ctr"/>
            <a:lstStyle/>
            <a:p>
              <a:endParaRPr lang="en-GB" sz="1100"/>
            </a:p>
          </p:txBody>
        </p:sp>
        <p:sp>
          <p:nvSpPr>
            <p:cNvPr id="463" name="TextBox 462">
              <a:extLst>
                <a:ext uri="{FF2B5EF4-FFF2-40B4-BE49-F238E27FC236}">
                  <a16:creationId xmlns:a16="http://schemas.microsoft.com/office/drawing/2014/main" id="{C0A5D8EC-EB47-03F4-26CB-E634793750F8}"/>
                </a:ext>
              </a:extLst>
            </p:cNvPr>
            <p:cNvSpPr txBox="1"/>
            <p:nvPr/>
          </p:nvSpPr>
          <p:spPr>
            <a:xfrm>
              <a:off x="8006554" y="8559955"/>
              <a:ext cx="68480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protocols</a:t>
              </a:r>
            </a:p>
          </p:txBody>
        </p:sp>
        <p:sp>
          <p:nvSpPr>
            <p:cNvPr id="464" name="Freeform: Shape 463">
              <a:extLst>
                <a:ext uri="{FF2B5EF4-FFF2-40B4-BE49-F238E27FC236}">
                  <a16:creationId xmlns:a16="http://schemas.microsoft.com/office/drawing/2014/main" id="{EBC2428C-4AD8-F477-BDA3-5E50AB779F92}"/>
                </a:ext>
              </a:extLst>
            </p:cNvPr>
            <p:cNvSpPr/>
            <p:nvPr/>
          </p:nvSpPr>
          <p:spPr>
            <a:xfrm>
              <a:off x="8202251" y="8453260"/>
              <a:ext cx="220935" cy="141040"/>
            </a:xfrm>
            <a:custGeom>
              <a:avLst/>
              <a:gdLst>
                <a:gd name="connsiteX0" fmla="*/ 209225 w 220935"/>
                <a:gd name="connsiteY0" fmla="*/ 141067 h 141040"/>
                <a:gd name="connsiteX1" fmla="*/ 12175 w 220935"/>
                <a:gd name="connsiteY1" fmla="*/ 141067 h 141040"/>
                <a:gd name="connsiteX2" fmla="*/ 232 w 220935"/>
                <a:gd name="connsiteY2" fmla="*/ 130993 h 141040"/>
                <a:gd name="connsiteX3" fmla="*/ 232 w 220935"/>
                <a:gd name="connsiteY3" fmla="*/ 10101 h 141040"/>
                <a:gd name="connsiteX4" fmla="*/ 12175 w 220935"/>
                <a:gd name="connsiteY4" fmla="*/ 27 h 141040"/>
                <a:gd name="connsiteX5" fmla="*/ 68304 w 220935"/>
                <a:gd name="connsiteY5" fmla="*/ 27 h 141040"/>
                <a:gd name="connsiteX6" fmla="*/ 74873 w 220935"/>
                <a:gd name="connsiteY6" fmla="*/ 1790 h 141040"/>
                <a:gd name="connsiteX7" fmla="*/ 107715 w 220935"/>
                <a:gd name="connsiteY7" fmla="*/ 20175 h 141040"/>
                <a:gd name="connsiteX8" fmla="*/ 209225 w 220935"/>
                <a:gd name="connsiteY8" fmla="*/ 20175 h 141040"/>
                <a:gd name="connsiteX9" fmla="*/ 221168 w 220935"/>
                <a:gd name="connsiteY9" fmla="*/ 30249 h 141040"/>
                <a:gd name="connsiteX10" fmla="*/ 221168 w 220935"/>
                <a:gd name="connsiteY10" fmla="*/ 130993 h 141040"/>
                <a:gd name="connsiteX11" fmla="*/ 209225 w 220935"/>
                <a:gd name="connsiteY11" fmla="*/ 141067 h 1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5" h="141040">
                  <a:moveTo>
                    <a:pt x="209225" y="141067"/>
                  </a:moveTo>
                  <a:lnTo>
                    <a:pt x="12175" y="141067"/>
                  </a:lnTo>
                  <a:cubicBezTo>
                    <a:pt x="5606" y="141067"/>
                    <a:pt x="232" y="136533"/>
                    <a:pt x="232" y="130993"/>
                  </a:cubicBezTo>
                  <a:lnTo>
                    <a:pt x="232" y="10101"/>
                  </a:lnTo>
                  <a:cubicBezTo>
                    <a:pt x="232" y="4560"/>
                    <a:pt x="5606" y="27"/>
                    <a:pt x="12175" y="27"/>
                  </a:cubicBezTo>
                  <a:lnTo>
                    <a:pt x="68304" y="27"/>
                  </a:lnTo>
                  <a:cubicBezTo>
                    <a:pt x="70693" y="27"/>
                    <a:pt x="73082" y="530"/>
                    <a:pt x="74873" y="1790"/>
                  </a:cubicBezTo>
                  <a:lnTo>
                    <a:pt x="107715" y="20175"/>
                  </a:lnTo>
                  <a:lnTo>
                    <a:pt x="209225" y="20175"/>
                  </a:lnTo>
                  <a:cubicBezTo>
                    <a:pt x="215794" y="20175"/>
                    <a:pt x="221168" y="24709"/>
                    <a:pt x="221168" y="30249"/>
                  </a:cubicBezTo>
                  <a:lnTo>
                    <a:pt x="221168" y="130993"/>
                  </a:lnTo>
                  <a:cubicBezTo>
                    <a:pt x="221168" y="136533"/>
                    <a:pt x="215794" y="141067"/>
                    <a:pt x="209225" y="141067"/>
                  </a:cubicBezTo>
                  <a:close/>
                </a:path>
              </a:pathLst>
            </a:custGeom>
            <a:noFill/>
            <a:ln w="5497" cap="flat">
              <a:solidFill>
                <a:srgbClr val="3A3838"/>
              </a:solidFill>
              <a:prstDash val="solid"/>
              <a:miter/>
            </a:ln>
          </p:spPr>
          <p:txBody>
            <a:bodyPr rtlCol="0" anchor="ctr"/>
            <a:lstStyle/>
            <a:p>
              <a:endParaRPr lang="en-GB" sz="1100"/>
            </a:p>
          </p:txBody>
        </p:sp>
        <p:grpSp>
          <p:nvGrpSpPr>
            <p:cNvPr id="465" name="Graphic 204">
              <a:extLst>
                <a:ext uri="{FF2B5EF4-FFF2-40B4-BE49-F238E27FC236}">
                  <a16:creationId xmlns:a16="http://schemas.microsoft.com/office/drawing/2014/main" id="{0EEDD0FF-72E3-18E3-E3DA-FAFACD3B0307}"/>
                </a:ext>
              </a:extLst>
            </p:cNvPr>
            <p:cNvGrpSpPr/>
            <p:nvPr/>
          </p:nvGrpSpPr>
          <p:grpSpPr>
            <a:xfrm>
              <a:off x="8255661" y="8489187"/>
              <a:ext cx="113156" cy="92927"/>
              <a:chOff x="8255661" y="8489187"/>
              <a:chExt cx="113156" cy="92927"/>
            </a:xfrm>
            <a:solidFill>
              <a:srgbClr val="FFC000"/>
            </a:solidFill>
          </p:grpSpPr>
          <p:sp>
            <p:nvSpPr>
              <p:cNvPr id="466" name="Freeform: Shape 465">
                <a:extLst>
                  <a:ext uri="{FF2B5EF4-FFF2-40B4-BE49-F238E27FC236}">
                    <a16:creationId xmlns:a16="http://schemas.microsoft.com/office/drawing/2014/main" id="{CBF18ADB-2505-A914-6032-A139383D83E8}"/>
                  </a:ext>
                </a:extLst>
              </p:cNvPr>
              <p:cNvSpPr/>
              <p:nvPr/>
            </p:nvSpPr>
            <p:spPr>
              <a:xfrm>
                <a:off x="8304758" y="8489187"/>
                <a:ext cx="49463" cy="37193"/>
              </a:xfrm>
              <a:custGeom>
                <a:avLst/>
                <a:gdLst>
                  <a:gd name="connsiteX0" fmla="*/ 5034 w 49463"/>
                  <a:gd name="connsiteY0" fmla="*/ 37232 h 37193"/>
                  <a:gd name="connsiteX1" fmla="*/ 49703 w 49463"/>
                  <a:gd name="connsiteY1" fmla="*/ 37232 h 37193"/>
                  <a:gd name="connsiteX2" fmla="*/ 48117 w 49463"/>
                  <a:gd name="connsiteY2" fmla="*/ 34061 h 37193"/>
                  <a:gd name="connsiteX3" fmla="*/ 44443 w 49463"/>
                  <a:gd name="connsiteY3" fmla="*/ 2313 h 37193"/>
                  <a:gd name="connsiteX4" fmla="*/ 44443 w 49463"/>
                  <a:gd name="connsiteY4" fmla="*/ 38 h 37193"/>
                  <a:gd name="connsiteX5" fmla="*/ 239 w 49463"/>
                  <a:gd name="connsiteY5" fmla="*/ 38 h 37193"/>
                  <a:gd name="connsiteX6" fmla="*/ 239 w 49463"/>
                  <a:gd name="connsiteY6" fmla="*/ 2313 h 37193"/>
                  <a:gd name="connsiteX7" fmla="*/ 4345 w 49463"/>
                  <a:gd name="connsiteY7" fmla="*/ 35853 h 37193"/>
                  <a:gd name="connsiteX8" fmla="*/ 39142 w 49463"/>
                  <a:gd name="connsiteY8" fmla="*/ 4588 h 37193"/>
                  <a:gd name="connsiteX9" fmla="*/ 41981 w 49463"/>
                  <a:gd name="connsiteY9" fmla="*/ 32682 h 37193"/>
                  <a:gd name="connsiteX10" fmla="*/ 8619 w 49463"/>
                  <a:gd name="connsiteY10" fmla="*/ 32682 h 37193"/>
                  <a:gd name="connsiteX11" fmla="*/ 5555 w 49463"/>
                  <a:gd name="connsiteY11" fmla="*/ 4588 h 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63" h="37193">
                    <a:moveTo>
                      <a:pt x="5034" y="37232"/>
                    </a:moveTo>
                    <a:lnTo>
                      <a:pt x="49703" y="37232"/>
                    </a:lnTo>
                    <a:lnTo>
                      <a:pt x="48117" y="34061"/>
                    </a:lnTo>
                    <a:cubicBezTo>
                      <a:pt x="45644" y="29115"/>
                      <a:pt x="44443" y="18729"/>
                      <a:pt x="44443" y="2313"/>
                    </a:cubicBezTo>
                    <a:lnTo>
                      <a:pt x="44443" y="38"/>
                    </a:lnTo>
                    <a:lnTo>
                      <a:pt x="239" y="38"/>
                    </a:lnTo>
                    <a:lnTo>
                      <a:pt x="239" y="2313"/>
                    </a:lnTo>
                    <a:cubicBezTo>
                      <a:pt x="239" y="19602"/>
                      <a:pt x="1544" y="30254"/>
                      <a:pt x="4345" y="35853"/>
                    </a:cubicBezTo>
                    <a:close/>
                    <a:moveTo>
                      <a:pt x="39142" y="4588"/>
                    </a:moveTo>
                    <a:cubicBezTo>
                      <a:pt x="39235" y="17799"/>
                      <a:pt x="40150" y="26904"/>
                      <a:pt x="41981" y="32682"/>
                    </a:cubicBezTo>
                    <a:lnTo>
                      <a:pt x="8619" y="32682"/>
                    </a:lnTo>
                    <a:cubicBezTo>
                      <a:pt x="6660" y="27584"/>
                      <a:pt x="5653" y="18351"/>
                      <a:pt x="5555" y="4588"/>
                    </a:cubicBezTo>
                    <a:close/>
                  </a:path>
                </a:pathLst>
              </a:custGeom>
              <a:solidFill>
                <a:srgbClr val="FFC000"/>
              </a:solidFill>
              <a:ln w="8438" cap="flat">
                <a:noFill/>
                <a:prstDash val="solid"/>
                <a:miter/>
              </a:ln>
            </p:spPr>
            <p:txBody>
              <a:bodyPr rtlCol="0" anchor="ctr"/>
              <a:lstStyle/>
              <a:p>
                <a:endParaRPr lang="en-GB" sz="1100"/>
              </a:p>
            </p:txBody>
          </p:sp>
          <p:sp>
            <p:nvSpPr>
              <p:cNvPr id="467" name="Freeform: Shape 466">
                <a:extLst>
                  <a:ext uri="{FF2B5EF4-FFF2-40B4-BE49-F238E27FC236}">
                    <a16:creationId xmlns:a16="http://schemas.microsoft.com/office/drawing/2014/main" id="{073BEC05-FD3E-F3C6-1943-0F8333E38249}"/>
                  </a:ext>
                </a:extLst>
              </p:cNvPr>
              <p:cNvSpPr/>
              <p:nvPr/>
            </p:nvSpPr>
            <p:spPr>
              <a:xfrm>
                <a:off x="8255661" y="8518758"/>
                <a:ext cx="113156" cy="63355"/>
              </a:xfrm>
              <a:custGeom>
                <a:avLst/>
                <a:gdLst>
                  <a:gd name="connsiteX0" fmla="*/ 79206 w 113156"/>
                  <a:gd name="connsiteY0" fmla="*/ 51219 h 63355"/>
                  <a:gd name="connsiteX1" fmla="*/ 113397 w 113156"/>
                  <a:gd name="connsiteY1" fmla="*/ 51219 h 63355"/>
                  <a:gd name="connsiteX2" fmla="*/ 111812 w 113156"/>
                  <a:gd name="connsiteY2" fmla="*/ 48048 h 63355"/>
                  <a:gd name="connsiteX3" fmla="*/ 108138 w 113156"/>
                  <a:gd name="connsiteY3" fmla="*/ 16299 h 63355"/>
                  <a:gd name="connsiteX4" fmla="*/ 108138 w 113156"/>
                  <a:gd name="connsiteY4" fmla="*/ 14024 h 63355"/>
                  <a:gd name="connsiteX5" fmla="*/ 63934 w 113156"/>
                  <a:gd name="connsiteY5" fmla="*/ 14024 h 63355"/>
                  <a:gd name="connsiteX6" fmla="*/ 63934 w 113156"/>
                  <a:gd name="connsiteY6" fmla="*/ 16299 h 63355"/>
                  <a:gd name="connsiteX7" fmla="*/ 64108 w 113156"/>
                  <a:gd name="connsiteY7" fmla="*/ 26195 h 63355"/>
                  <a:gd name="connsiteX8" fmla="*/ 45874 w 113156"/>
                  <a:gd name="connsiteY8" fmla="*/ 26195 h 63355"/>
                  <a:gd name="connsiteX9" fmla="*/ 44445 w 113156"/>
                  <a:gd name="connsiteY9" fmla="*/ 2309 h 63355"/>
                  <a:gd name="connsiteX10" fmla="*/ 44445 w 113156"/>
                  <a:gd name="connsiteY10" fmla="*/ 34 h 63355"/>
                  <a:gd name="connsiteX11" fmla="*/ 241 w 113156"/>
                  <a:gd name="connsiteY11" fmla="*/ 34 h 63355"/>
                  <a:gd name="connsiteX12" fmla="*/ 241 w 113156"/>
                  <a:gd name="connsiteY12" fmla="*/ 2309 h 63355"/>
                  <a:gd name="connsiteX13" fmla="*/ 4346 w 113156"/>
                  <a:gd name="connsiteY13" fmla="*/ 35849 h 63355"/>
                  <a:gd name="connsiteX14" fmla="*/ 5035 w 113156"/>
                  <a:gd name="connsiteY14" fmla="*/ 37229 h 63355"/>
                  <a:gd name="connsiteX15" fmla="*/ 33869 w 113156"/>
                  <a:gd name="connsiteY15" fmla="*/ 37229 h 63355"/>
                  <a:gd name="connsiteX16" fmla="*/ 37842 w 113156"/>
                  <a:gd name="connsiteY16" fmla="*/ 62011 h 63355"/>
                  <a:gd name="connsiteX17" fmla="*/ 38531 w 113156"/>
                  <a:gd name="connsiteY17" fmla="*/ 63390 h 63355"/>
                  <a:gd name="connsiteX18" fmla="*/ 83203 w 113156"/>
                  <a:gd name="connsiteY18" fmla="*/ 63390 h 63355"/>
                  <a:gd name="connsiteX19" fmla="*/ 81610 w 113156"/>
                  <a:gd name="connsiteY19" fmla="*/ 60219 h 63355"/>
                  <a:gd name="connsiteX20" fmla="*/ 79206 w 113156"/>
                  <a:gd name="connsiteY20" fmla="*/ 51219 h 63355"/>
                  <a:gd name="connsiteX21" fmla="*/ 102837 w 113156"/>
                  <a:gd name="connsiteY21" fmla="*/ 18575 h 63355"/>
                  <a:gd name="connsiteX22" fmla="*/ 105675 w 113156"/>
                  <a:gd name="connsiteY22" fmla="*/ 46669 h 63355"/>
                  <a:gd name="connsiteX23" fmla="*/ 72314 w 113156"/>
                  <a:gd name="connsiteY23" fmla="*/ 46669 h 63355"/>
                  <a:gd name="connsiteX24" fmla="*/ 69250 w 113156"/>
                  <a:gd name="connsiteY24" fmla="*/ 18575 h 63355"/>
                  <a:gd name="connsiteX25" fmla="*/ 5556 w 113156"/>
                  <a:gd name="connsiteY25" fmla="*/ 4585 h 63355"/>
                  <a:gd name="connsiteX26" fmla="*/ 39144 w 113156"/>
                  <a:gd name="connsiteY26" fmla="*/ 4585 h 63355"/>
                  <a:gd name="connsiteX27" fmla="*/ 41982 w 113156"/>
                  <a:gd name="connsiteY27" fmla="*/ 32679 h 63355"/>
                  <a:gd name="connsiteX28" fmla="*/ 8620 w 113156"/>
                  <a:gd name="connsiteY28" fmla="*/ 32679 h 63355"/>
                  <a:gd name="connsiteX29" fmla="*/ 5556 w 113156"/>
                  <a:gd name="connsiteY29" fmla="*/ 4585 h 63355"/>
                  <a:gd name="connsiteX30" fmla="*/ 42120 w 113156"/>
                  <a:gd name="connsiteY30" fmla="*/ 58840 h 63355"/>
                  <a:gd name="connsiteX31" fmla="*/ 39180 w 113156"/>
                  <a:gd name="connsiteY31" fmla="*/ 37229 h 63355"/>
                  <a:gd name="connsiteX32" fmla="*/ 49704 w 113156"/>
                  <a:gd name="connsiteY32" fmla="*/ 37229 h 63355"/>
                  <a:gd name="connsiteX33" fmla="*/ 48111 w 113156"/>
                  <a:gd name="connsiteY33" fmla="*/ 34058 h 63355"/>
                  <a:gd name="connsiteX34" fmla="*/ 46869 w 113156"/>
                  <a:gd name="connsiteY34" fmla="*/ 30746 h 63355"/>
                  <a:gd name="connsiteX35" fmla="*/ 64332 w 113156"/>
                  <a:gd name="connsiteY35" fmla="*/ 30746 h 63355"/>
                  <a:gd name="connsiteX36" fmla="*/ 68040 w 113156"/>
                  <a:gd name="connsiteY36" fmla="*/ 49841 h 63355"/>
                  <a:gd name="connsiteX37" fmla="*/ 68728 w 113156"/>
                  <a:gd name="connsiteY37" fmla="*/ 51219 h 63355"/>
                  <a:gd name="connsiteX38" fmla="*/ 73853 w 113156"/>
                  <a:gd name="connsiteY38" fmla="*/ 51219 h 63355"/>
                  <a:gd name="connsiteX39" fmla="*/ 75478 w 113156"/>
                  <a:gd name="connsiteY39" fmla="*/ 58840 h 6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156" h="63355">
                    <a:moveTo>
                      <a:pt x="79206" y="51219"/>
                    </a:moveTo>
                    <a:lnTo>
                      <a:pt x="113397" y="51219"/>
                    </a:lnTo>
                    <a:lnTo>
                      <a:pt x="111812" y="48048"/>
                    </a:lnTo>
                    <a:cubicBezTo>
                      <a:pt x="109340" y="43103"/>
                      <a:pt x="108138" y="32717"/>
                      <a:pt x="108138" y="16299"/>
                    </a:cubicBezTo>
                    <a:lnTo>
                      <a:pt x="108138" y="14024"/>
                    </a:lnTo>
                    <a:lnTo>
                      <a:pt x="63934" y="14024"/>
                    </a:lnTo>
                    <a:lnTo>
                      <a:pt x="63934" y="16299"/>
                    </a:lnTo>
                    <a:cubicBezTo>
                      <a:pt x="63934" y="19883"/>
                      <a:pt x="63994" y="23167"/>
                      <a:pt x="64108" y="26195"/>
                    </a:cubicBezTo>
                    <a:lnTo>
                      <a:pt x="45874" y="26195"/>
                    </a:lnTo>
                    <a:cubicBezTo>
                      <a:pt x="44771" y="18270"/>
                      <a:pt x="44294" y="10290"/>
                      <a:pt x="44445" y="2309"/>
                    </a:cubicBezTo>
                    <a:lnTo>
                      <a:pt x="44445" y="34"/>
                    </a:lnTo>
                    <a:lnTo>
                      <a:pt x="241" y="34"/>
                    </a:lnTo>
                    <a:lnTo>
                      <a:pt x="241" y="2309"/>
                    </a:lnTo>
                    <a:cubicBezTo>
                      <a:pt x="241" y="19598"/>
                      <a:pt x="1545" y="30250"/>
                      <a:pt x="4346" y="35849"/>
                    </a:cubicBezTo>
                    <a:lnTo>
                      <a:pt x="5035" y="37229"/>
                    </a:lnTo>
                    <a:lnTo>
                      <a:pt x="33869" y="37229"/>
                    </a:lnTo>
                    <a:cubicBezTo>
                      <a:pt x="34267" y="49338"/>
                      <a:pt x="35567" y="57460"/>
                      <a:pt x="37842" y="62011"/>
                    </a:cubicBezTo>
                    <a:lnTo>
                      <a:pt x="38531" y="63390"/>
                    </a:lnTo>
                    <a:lnTo>
                      <a:pt x="83203" y="63390"/>
                    </a:lnTo>
                    <a:lnTo>
                      <a:pt x="81610" y="60219"/>
                    </a:lnTo>
                    <a:cubicBezTo>
                      <a:pt x="80361" y="57320"/>
                      <a:pt x="79552" y="54295"/>
                      <a:pt x="79206" y="51219"/>
                    </a:cubicBezTo>
                    <a:close/>
                    <a:moveTo>
                      <a:pt x="102837" y="18575"/>
                    </a:moveTo>
                    <a:cubicBezTo>
                      <a:pt x="102930" y="31788"/>
                      <a:pt x="103845" y="40892"/>
                      <a:pt x="105675" y="46669"/>
                    </a:cubicBezTo>
                    <a:lnTo>
                      <a:pt x="72314" y="46669"/>
                    </a:lnTo>
                    <a:cubicBezTo>
                      <a:pt x="70355" y="41570"/>
                      <a:pt x="69348" y="32338"/>
                      <a:pt x="69250" y="18575"/>
                    </a:cubicBezTo>
                    <a:close/>
                    <a:moveTo>
                      <a:pt x="5556" y="4585"/>
                    </a:moveTo>
                    <a:lnTo>
                      <a:pt x="39144" y="4585"/>
                    </a:lnTo>
                    <a:cubicBezTo>
                      <a:pt x="39237" y="17796"/>
                      <a:pt x="40151" y="26901"/>
                      <a:pt x="41982" y="32679"/>
                    </a:cubicBezTo>
                    <a:lnTo>
                      <a:pt x="8620" y="32679"/>
                    </a:lnTo>
                    <a:cubicBezTo>
                      <a:pt x="6662" y="27581"/>
                      <a:pt x="5655" y="18348"/>
                      <a:pt x="5556" y="4585"/>
                    </a:cubicBezTo>
                    <a:close/>
                    <a:moveTo>
                      <a:pt x="42120" y="58840"/>
                    </a:moveTo>
                    <a:cubicBezTo>
                      <a:pt x="40501" y="54594"/>
                      <a:pt x="39516" y="47342"/>
                      <a:pt x="39180" y="37229"/>
                    </a:cubicBezTo>
                    <a:lnTo>
                      <a:pt x="49704" y="37229"/>
                    </a:lnTo>
                    <a:lnTo>
                      <a:pt x="48111" y="34058"/>
                    </a:lnTo>
                    <a:cubicBezTo>
                      <a:pt x="47594" y="32984"/>
                      <a:pt x="47179" y="31877"/>
                      <a:pt x="46869" y="30746"/>
                    </a:cubicBezTo>
                    <a:lnTo>
                      <a:pt x="64332" y="30746"/>
                    </a:lnTo>
                    <a:cubicBezTo>
                      <a:pt x="64909" y="39811"/>
                      <a:pt x="66123" y="46011"/>
                      <a:pt x="68040" y="49841"/>
                    </a:cubicBezTo>
                    <a:lnTo>
                      <a:pt x="68728" y="51219"/>
                    </a:lnTo>
                    <a:lnTo>
                      <a:pt x="73853" y="51219"/>
                    </a:lnTo>
                    <a:cubicBezTo>
                      <a:pt x="74185" y="53789"/>
                      <a:pt x="74728" y="56335"/>
                      <a:pt x="75478" y="58840"/>
                    </a:cubicBezTo>
                    <a:close/>
                  </a:path>
                </a:pathLst>
              </a:custGeom>
              <a:solidFill>
                <a:srgbClr val="FFC000"/>
              </a:solidFill>
              <a:ln w="8438" cap="flat">
                <a:noFill/>
                <a:prstDash val="solid"/>
                <a:miter/>
              </a:ln>
            </p:spPr>
            <p:txBody>
              <a:bodyPr rtlCol="0" anchor="ctr"/>
              <a:lstStyle/>
              <a:p>
                <a:endParaRPr lang="en-GB" sz="1100"/>
              </a:p>
            </p:txBody>
          </p:sp>
        </p:grpSp>
        <p:sp>
          <p:nvSpPr>
            <p:cNvPr id="468" name="Freeform: Shape 467">
              <a:extLst>
                <a:ext uri="{FF2B5EF4-FFF2-40B4-BE49-F238E27FC236}">
                  <a16:creationId xmlns:a16="http://schemas.microsoft.com/office/drawing/2014/main" id="{3F53F2F0-8539-CD16-F220-AA0D22443835}"/>
                </a:ext>
              </a:extLst>
            </p:cNvPr>
            <p:cNvSpPr/>
            <p:nvPr/>
          </p:nvSpPr>
          <p:spPr>
            <a:xfrm>
              <a:off x="8268930" y="8219602"/>
              <a:ext cx="39808" cy="23398"/>
            </a:xfrm>
            <a:custGeom>
              <a:avLst/>
              <a:gdLst>
                <a:gd name="connsiteX0" fmla="*/ 19127 w 39808"/>
                <a:gd name="connsiteY0" fmla="*/ 23165 h 23398"/>
                <a:gd name="connsiteX1" fmla="*/ 39031 w 39808"/>
                <a:gd name="connsiteY1" fmla="*/ 11466 h 23398"/>
                <a:gd name="connsiteX2" fmla="*/ 19127 w 39808"/>
                <a:gd name="connsiteY2" fmla="*/ -233 h 23398"/>
                <a:gd name="connsiteX3" fmla="*/ -777 w 39808"/>
                <a:gd name="connsiteY3" fmla="*/ 11466 h 23398"/>
                <a:gd name="connsiteX4" fmla="*/ 19127 w 39808"/>
                <a:gd name="connsiteY4" fmla="*/ 23165 h 23398"/>
                <a:gd name="connsiteX5" fmla="*/ 19127 w 39808"/>
                <a:gd name="connsiteY5" fmla="*/ 4446 h 23398"/>
                <a:gd name="connsiteX6" fmla="*/ 34334 w 39808"/>
                <a:gd name="connsiteY6" fmla="*/ 11466 h 23398"/>
                <a:gd name="connsiteX7" fmla="*/ 19127 w 39808"/>
                <a:gd name="connsiteY7" fmla="*/ 18485 h 23398"/>
                <a:gd name="connsiteX8" fmla="*/ 3920 w 39808"/>
                <a:gd name="connsiteY8" fmla="*/ 11466 h 23398"/>
                <a:gd name="connsiteX9" fmla="*/ 19127 w 39808"/>
                <a:gd name="connsiteY9" fmla="*/ 4446 h 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08" h="23398">
                  <a:moveTo>
                    <a:pt x="19127" y="23165"/>
                  </a:moveTo>
                  <a:cubicBezTo>
                    <a:pt x="30273" y="23165"/>
                    <a:pt x="39031" y="18025"/>
                    <a:pt x="39031" y="11466"/>
                  </a:cubicBezTo>
                  <a:cubicBezTo>
                    <a:pt x="39031" y="4907"/>
                    <a:pt x="30273" y="-233"/>
                    <a:pt x="19127" y="-233"/>
                  </a:cubicBezTo>
                  <a:cubicBezTo>
                    <a:pt x="7980" y="-233"/>
                    <a:pt x="-777" y="4907"/>
                    <a:pt x="-777" y="11466"/>
                  </a:cubicBezTo>
                  <a:cubicBezTo>
                    <a:pt x="-777" y="18025"/>
                    <a:pt x="7980" y="23165"/>
                    <a:pt x="19127" y="23165"/>
                  </a:cubicBezTo>
                  <a:close/>
                  <a:moveTo>
                    <a:pt x="19127" y="4446"/>
                  </a:moveTo>
                  <a:cubicBezTo>
                    <a:pt x="28124" y="4446"/>
                    <a:pt x="34334" y="8143"/>
                    <a:pt x="34334" y="11466"/>
                  </a:cubicBezTo>
                  <a:cubicBezTo>
                    <a:pt x="34334" y="14788"/>
                    <a:pt x="28124" y="18485"/>
                    <a:pt x="19127" y="18485"/>
                  </a:cubicBezTo>
                  <a:cubicBezTo>
                    <a:pt x="10130" y="18485"/>
                    <a:pt x="3920" y="14788"/>
                    <a:pt x="3920" y="11466"/>
                  </a:cubicBezTo>
                  <a:cubicBezTo>
                    <a:pt x="3920" y="8143"/>
                    <a:pt x="10130" y="4446"/>
                    <a:pt x="19127" y="4446"/>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69" name="Freeform: Shape 468">
              <a:extLst>
                <a:ext uri="{FF2B5EF4-FFF2-40B4-BE49-F238E27FC236}">
                  <a16:creationId xmlns:a16="http://schemas.microsoft.com/office/drawing/2014/main" id="{6636225F-F5D3-CFE6-AA24-ED67061D4A8D}"/>
                </a:ext>
              </a:extLst>
            </p:cNvPr>
            <p:cNvSpPr/>
            <p:nvPr/>
          </p:nvSpPr>
          <p:spPr>
            <a:xfrm>
              <a:off x="8276892" y="8227401"/>
              <a:ext cx="23884" cy="7799"/>
            </a:xfrm>
            <a:custGeom>
              <a:avLst/>
              <a:gdLst>
                <a:gd name="connsiteX0" fmla="*/ 23108 w 23884"/>
                <a:gd name="connsiteY0" fmla="*/ 3666 h 7799"/>
                <a:gd name="connsiteX1" fmla="*/ 11165 w 23884"/>
                <a:gd name="connsiteY1" fmla="*/ 7566 h 7799"/>
                <a:gd name="connsiteX2" fmla="*/ -777 w 23884"/>
                <a:gd name="connsiteY2" fmla="*/ 3666 h 7799"/>
                <a:gd name="connsiteX3" fmla="*/ 11165 w 23884"/>
                <a:gd name="connsiteY3" fmla="*/ -233 h 7799"/>
                <a:gd name="connsiteX4" fmla="*/ 23108 w 23884"/>
                <a:gd name="connsiteY4" fmla="*/ 3666 h 7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4" h="7799">
                  <a:moveTo>
                    <a:pt x="23108" y="3666"/>
                  </a:moveTo>
                  <a:cubicBezTo>
                    <a:pt x="23108" y="5819"/>
                    <a:pt x="17773" y="7566"/>
                    <a:pt x="11165" y="7566"/>
                  </a:cubicBezTo>
                  <a:cubicBezTo>
                    <a:pt x="4557" y="7566"/>
                    <a:pt x="-777" y="5819"/>
                    <a:pt x="-777" y="3666"/>
                  </a:cubicBezTo>
                  <a:cubicBezTo>
                    <a:pt x="-777" y="1514"/>
                    <a:pt x="4557" y="-233"/>
                    <a:pt x="11165" y="-233"/>
                  </a:cubicBezTo>
                  <a:cubicBezTo>
                    <a:pt x="17773" y="-233"/>
                    <a:pt x="23108" y="1514"/>
                    <a:pt x="23108" y="3666"/>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70" name="Freeform: Shape 469">
              <a:extLst>
                <a:ext uri="{FF2B5EF4-FFF2-40B4-BE49-F238E27FC236}">
                  <a16:creationId xmlns:a16="http://schemas.microsoft.com/office/drawing/2014/main" id="{3D7FD0B5-C3B9-E90C-58F3-386F66130747}"/>
                </a:ext>
              </a:extLst>
            </p:cNvPr>
            <p:cNvSpPr/>
            <p:nvPr/>
          </p:nvSpPr>
          <p:spPr>
            <a:xfrm>
              <a:off x="8253007" y="8204003"/>
              <a:ext cx="127386" cy="77994"/>
            </a:xfrm>
            <a:custGeom>
              <a:avLst/>
              <a:gdLst>
                <a:gd name="connsiteX0" fmla="*/ 120635 w 127386"/>
                <a:gd name="connsiteY0" fmla="*/ 27719 h 77994"/>
                <a:gd name="connsiteX1" fmla="*/ 73502 w 127386"/>
                <a:gd name="connsiteY1" fmla="*/ 27929 h 77994"/>
                <a:gd name="connsiteX2" fmla="*/ 73980 w 127386"/>
                <a:gd name="connsiteY2" fmla="*/ 23975 h 77994"/>
                <a:gd name="connsiteX3" fmla="*/ 36640 w 127386"/>
                <a:gd name="connsiteY3" fmla="*/ -234 h 77994"/>
                <a:gd name="connsiteX4" fmla="*/ -780 w 127386"/>
                <a:gd name="connsiteY4" fmla="*/ 23975 h 77994"/>
                <a:gd name="connsiteX5" fmla="*/ -780 w 127386"/>
                <a:gd name="connsiteY5" fmla="*/ 51796 h 77994"/>
                <a:gd name="connsiteX6" fmla="*/ 38232 w 127386"/>
                <a:gd name="connsiteY6" fmla="*/ 77760 h 77994"/>
                <a:gd name="connsiteX7" fmla="*/ 72387 w 127386"/>
                <a:gd name="connsiteY7" fmla="*/ 66989 h 77994"/>
                <a:gd name="connsiteX8" fmla="*/ 117212 w 127386"/>
                <a:gd name="connsiteY8" fmla="*/ 64657 h 77994"/>
                <a:gd name="connsiteX9" fmla="*/ 126607 w 127386"/>
                <a:gd name="connsiteY9" fmla="*/ 68783 h 77994"/>
                <a:gd name="connsiteX10" fmla="*/ 126607 w 127386"/>
                <a:gd name="connsiteY10" fmla="*/ 30347 h 77994"/>
                <a:gd name="connsiteX11" fmla="*/ 80907 w 127386"/>
                <a:gd name="connsiteY11" fmla="*/ 33740 h 77994"/>
                <a:gd name="connsiteX12" fmla="*/ 86480 w 127386"/>
                <a:gd name="connsiteY12" fmla="*/ 32157 h 77994"/>
                <a:gd name="connsiteX13" fmla="*/ 86480 w 127386"/>
                <a:gd name="connsiteY13" fmla="*/ 49518 h 77994"/>
                <a:gd name="connsiteX14" fmla="*/ 80907 w 127386"/>
                <a:gd name="connsiteY14" fmla="*/ 49518 h 77994"/>
                <a:gd name="connsiteX15" fmla="*/ 11720 w 127386"/>
                <a:gd name="connsiteY15" fmla="*/ 42795 h 77994"/>
                <a:gd name="connsiteX16" fmla="*/ 12835 w 127386"/>
                <a:gd name="connsiteY16" fmla="*/ 42795 h 77994"/>
                <a:gd name="connsiteX17" fmla="*/ 17214 w 127386"/>
                <a:gd name="connsiteY17" fmla="*/ 44768 h 77994"/>
                <a:gd name="connsiteX18" fmla="*/ 17214 w 127386"/>
                <a:gd name="connsiteY18" fmla="*/ 52209 h 77994"/>
                <a:gd name="connsiteX19" fmla="*/ 11720 w 127386"/>
                <a:gd name="connsiteY19" fmla="*/ 52209 h 77994"/>
                <a:gd name="connsiteX20" fmla="*/ 39347 w 127386"/>
                <a:gd name="connsiteY20" fmla="*/ 48107 h 77994"/>
                <a:gd name="connsiteX21" fmla="*/ 44920 w 127386"/>
                <a:gd name="connsiteY21" fmla="*/ 47592 h 77994"/>
                <a:gd name="connsiteX22" fmla="*/ 44920 w 127386"/>
                <a:gd name="connsiteY22" fmla="*/ 56241 h 77994"/>
                <a:gd name="connsiteX23" fmla="*/ 39347 w 127386"/>
                <a:gd name="connsiteY23" fmla="*/ 56241 h 77994"/>
                <a:gd name="connsiteX24" fmla="*/ 53200 w 127386"/>
                <a:gd name="connsiteY24" fmla="*/ 45736 h 77994"/>
                <a:gd name="connsiteX25" fmla="*/ 58773 w 127386"/>
                <a:gd name="connsiteY25" fmla="*/ 43583 h 77994"/>
                <a:gd name="connsiteX26" fmla="*/ 58773 w 127386"/>
                <a:gd name="connsiteY26" fmla="*/ 60282 h 77994"/>
                <a:gd name="connsiteX27" fmla="*/ 53200 w 127386"/>
                <a:gd name="connsiteY27" fmla="*/ 60282 h 77994"/>
                <a:gd name="connsiteX28" fmla="*/ 67054 w 127386"/>
                <a:gd name="connsiteY28" fmla="*/ 39878 h 77994"/>
                <a:gd name="connsiteX29" fmla="*/ 72387 w 127386"/>
                <a:gd name="connsiteY29" fmla="*/ 37406 h 77994"/>
                <a:gd name="connsiteX30" fmla="*/ 72626 w 127386"/>
                <a:gd name="connsiteY30" fmla="*/ 37281 h 77994"/>
                <a:gd name="connsiteX31" fmla="*/ 72626 w 127386"/>
                <a:gd name="connsiteY31" fmla="*/ 46835 h 77994"/>
                <a:gd name="connsiteX32" fmla="*/ 67054 w 127386"/>
                <a:gd name="connsiteY32" fmla="*/ 46835 h 77994"/>
                <a:gd name="connsiteX33" fmla="*/ 31067 w 127386"/>
                <a:gd name="connsiteY33" fmla="*/ 62972 h 77994"/>
                <a:gd name="connsiteX34" fmla="*/ 25494 w 127386"/>
                <a:gd name="connsiteY34" fmla="*/ 62972 h 77994"/>
                <a:gd name="connsiteX35" fmla="*/ 25494 w 127386"/>
                <a:gd name="connsiteY35" fmla="*/ 47132 h 77994"/>
                <a:gd name="connsiteX36" fmla="*/ 31067 w 127386"/>
                <a:gd name="connsiteY36" fmla="*/ 47920 h 77994"/>
                <a:gd name="connsiteX37" fmla="*/ 94760 w 127386"/>
                <a:gd name="connsiteY37" fmla="*/ 40104 h 77994"/>
                <a:gd name="connsiteX38" fmla="*/ 94760 w 127386"/>
                <a:gd name="connsiteY38" fmla="*/ 30956 h 77994"/>
                <a:gd name="connsiteX39" fmla="*/ 100333 w 127386"/>
                <a:gd name="connsiteY39" fmla="*/ 30956 h 77994"/>
                <a:gd name="connsiteX40" fmla="*/ 100333 w 127386"/>
                <a:gd name="connsiteY40" fmla="*/ 40104 h 77994"/>
                <a:gd name="connsiteX41" fmla="*/ 36640 w 127386"/>
                <a:gd name="connsiteY41" fmla="*/ 7838 h 77994"/>
                <a:gd name="connsiteX42" fmla="*/ 65700 w 127386"/>
                <a:gd name="connsiteY42" fmla="*/ 23975 h 77994"/>
                <a:gd name="connsiteX43" fmla="*/ 36640 w 127386"/>
                <a:gd name="connsiteY43" fmla="*/ 40104 h 77994"/>
                <a:gd name="connsiteX44" fmla="*/ 7500 w 127386"/>
                <a:gd name="connsiteY44" fmla="*/ 23975 h 77994"/>
                <a:gd name="connsiteX45" fmla="*/ 36640 w 127386"/>
                <a:gd name="connsiteY45" fmla="*/ 7838 h 77994"/>
                <a:gd name="connsiteX46" fmla="*/ 118326 w 127386"/>
                <a:gd name="connsiteY46" fmla="*/ 56351 h 77994"/>
                <a:gd name="connsiteX47" fmla="*/ 109648 w 127386"/>
                <a:gd name="connsiteY47" fmla="*/ 53699 h 77994"/>
                <a:gd name="connsiteX48" fmla="*/ 107259 w 127386"/>
                <a:gd name="connsiteY48" fmla="*/ 43411 h 77994"/>
                <a:gd name="connsiteX49" fmla="*/ 110524 w 127386"/>
                <a:gd name="connsiteY49" fmla="*/ 32703 h 77994"/>
                <a:gd name="connsiteX50" fmla="*/ 117212 w 127386"/>
                <a:gd name="connsiteY50" fmla="*/ 35074 h 77994"/>
                <a:gd name="connsiteX51" fmla="*/ 118326 w 127386"/>
                <a:gd name="connsiteY51" fmla="*/ 35565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7386" h="77994">
                  <a:moveTo>
                    <a:pt x="120635" y="27719"/>
                  </a:moveTo>
                  <a:cubicBezTo>
                    <a:pt x="105349" y="21035"/>
                    <a:pt x="89505" y="21128"/>
                    <a:pt x="73502" y="27929"/>
                  </a:cubicBezTo>
                  <a:cubicBezTo>
                    <a:pt x="73821" y="26635"/>
                    <a:pt x="73980" y="25301"/>
                    <a:pt x="73980" y="23975"/>
                  </a:cubicBezTo>
                  <a:cubicBezTo>
                    <a:pt x="73980" y="10396"/>
                    <a:pt x="57579" y="-234"/>
                    <a:pt x="36640" y="-234"/>
                  </a:cubicBezTo>
                  <a:cubicBezTo>
                    <a:pt x="15621" y="-234"/>
                    <a:pt x="-780" y="10396"/>
                    <a:pt x="-780" y="23975"/>
                  </a:cubicBezTo>
                  <a:lnTo>
                    <a:pt x="-780" y="51796"/>
                  </a:lnTo>
                  <a:cubicBezTo>
                    <a:pt x="-780" y="66357"/>
                    <a:pt x="16338" y="77760"/>
                    <a:pt x="38232" y="77760"/>
                  </a:cubicBezTo>
                  <a:cubicBezTo>
                    <a:pt x="51369" y="77760"/>
                    <a:pt x="64984" y="70756"/>
                    <a:pt x="72387" y="66989"/>
                  </a:cubicBezTo>
                  <a:cubicBezTo>
                    <a:pt x="87674" y="59127"/>
                    <a:pt x="102722" y="58347"/>
                    <a:pt x="117212" y="64657"/>
                  </a:cubicBezTo>
                  <a:lnTo>
                    <a:pt x="126607" y="68783"/>
                  </a:lnTo>
                  <a:lnTo>
                    <a:pt x="126607" y="30347"/>
                  </a:lnTo>
                  <a:close/>
                  <a:moveTo>
                    <a:pt x="80907" y="33740"/>
                  </a:moveTo>
                  <a:cubicBezTo>
                    <a:pt x="82738" y="33116"/>
                    <a:pt x="84569" y="32586"/>
                    <a:pt x="86480" y="32157"/>
                  </a:cubicBezTo>
                  <a:lnTo>
                    <a:pt x="86480" y="49518"/>
                  </a:lnTo>
                  <a:lnTo>
                    <a:pt x="80907" y="49518"/>
                  </a:lnTo>
                  <a:close/>
                  <a:moveTo>
                    <a:pt x="11720" y="42795"/>
                  </a:moveTo>
                  <a:lnTo>
                    <a:pt x="12835" y="42795"/>
                  </a:lnTo>
                  <a:cubicBezTo>
                    <a:pt x="14268" y="43536"/>
                    <a:pt x="15701" y="44199"/>
                    <a:pt x="17214" y="44768"/>
                  </a:cubicBezTo>
                  <a:lnTo>
                    <a:pt x="17214" y="52209"/>
                  </a:lnTo>
                  <a:lnTo>
                    <a:pt x="11720" y="52209"/>
                  </a:lnTo>
                  <a:close/>
                  <a:moveTo>
                    <a:pt x="39347" y="48107"/>
                  </a:moveTo>
                  <a:cubicBezTo>
                    <a:pt x="41258" y="48013"/>
                    <a:pt x="43089" y="47849"/>
                    <a:pt x="44920" y="47592"/>
                  </a:cubicBezTo>
                  <a:lnTo>
                    <a:pt x="44920" y="56241"/>
                  </a:lnTo>
                  <a:lnTo>
                    <a:pt x="39347" y="56241"/>
                  </a:lnTo>
                  <a:close/>
                  <a:moveTo>
                    <a:pt x="53200" y="45736"/>
                  </a:moveTo>
                  <a:cubicBezTo>
                    <a:pt x="55111" y="45143"/>
                    <a:pt x="56942" y="44425"/>
                    <a:pt x="58773" y="43583"/>
                  </a:cubicBezTo>
                  <a:lnTo>
                    <a:pt x="58773" y="60282"/>
                  </a:lnTo>
                  <a:lnTo>
                    <a:pt x="53200" y="60282"/>
                  </a:lnTo>
                  <a:close/>
                  <a:moveTo>
                    <a:pt x="67054" y="39878"/>
                  </a:moveTo>
                  <a:cubicBezTo>
                    <a:pt x="69044" y="39028"/>
                    <a:pt x="70875" y="38178"/>
                    <a:pt x="72387" y="37406"/>
                  </a:cubicBezTo>
                  <a:cubicBezTo>
                    <a:pt x="72467" y="37359"/>
                    <a:pt x="72547" y="37328"/>
                    <a:pt x="72626" y="37281"/>
                  </a:cubicBezTo>
                  <a:lnTo>
                    <a:pt x="72626" y="46835"/>
                  </a:lnTo>
                  <a:lnTo>
                    <a:pt x="67054" y="46835"/>
                  </a:lnTo>
                  <a:close/>
                  <a:moveTo>
                    <a:pt x="31067" y="62972"/>
                  </a:moveTo>
                  <a:lnTo>
                    <a:pt x="25494" y="62972"/>
                  </a:lnTo>
                  <a:lnTo>
                    <a:pt x="25494" y="47132"/>
                  </a:lnTo>
                  <a:cubicBezTo>
                    <a:pt x="27325" y="47490"/>
                    <a:pt x="29236" y="47748"/>
                    <a:pt x="31067" y="47920"/>
                  </a:cubicBezTo>
                  <a:close/>
                  <a:moveTo>
                    <a:pt x="94760" y="40104"/>
                  </a:moveTo>
                  <a:lnTo>
                    <a:pt x="94760" y="30956"/>
                  </a:lnTo>
                  <a:cubicBezTo>
                    <a:pt x="96591" y="30846"/>
                    <a:pt x="98422" y="30846"/>
                    <a:pt x="100333" y="30956"/>
                  </a:cubicBezTo>
                  <a:lnTo>
                    <a:pt x="100333" y="40104"/>
                  </a:lnTo>
                  <a:close/>
                  <a:moveTo>
                    <a:pt x="36640" y="7838"/>
                  </a:moveTo>
                  <a:cubicBezTo>
                    <a:pt x="52404" y="7838"/>
                    <a:pt x="65700" y="15232"/>
                    <a:pt x="65700" y="23975"/>
                  </a:cubicBezTo>
                  <a:cubicBezTo>
                    <a:pt x="65700" y="32710"/>
                    <a:pt x="52404" y="40104"/>
                    <a:pt x="36640" y="40104"/>
                  </a:cubicBezTo>
                  <a:cubicBezTo>
                    <a:pt x="20876" y="40104"/>
                    <a:pt x="7500" y="32718"/>
                    <a:pt x="7500" y="23975"/>
                  </a:cubicBezTo>
                  <a:cubicBezTo>
                    <a:pt x="7500" y="15224"/>
                    <a:pt x="20876" y="7838"/>
                    <a:pt x="36640" y="7838"/>
                  </a:cubicBezTo>
                  <a:close/>
                  <a:moveTo>
                    <a:pt x="118326" y="56351"/>
                  </a:moveTo>
                  <a:cubicBezTo>
                    <a:pt x="115460" y="55251"/>
                    <a:pt x="112594" y="54362"/>
                    <a:pt x="109648" y="53699"/>
                  </a:cubicBezTo>
                  <a:cubicBezTo>
                    <a:pt x="108136" y="50462"/>
                    <a:pt x="107339" y="46968"/>
                    <a:pt x="107259" y="43411"/>
                  </a:cubicBezTo>
                  <a:cubicBezTo>
                    <a:pt x="107259" y="39605"/>
                    <a:pt x="108454" y="35900"/>
                    <a:pt x="110524" y="32703"/>
                  </a:cubicBezTo>
                  <a:cubicBezTo>
                    <a:pt x="112833" y="33342"/>
                    <a:pt x="115063" y="34138"/>
                    <a:pt x="117212" y="35074"/>
                  </a:cubicBezTo>
                  <a:lnTo>
                    <a:pt x="118326" y="35565"/>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71" name="TextBox 470">
              <a:extLst>
                <a:ext uri="{FF2B5EF4-FFF2-40B4-BE49-F238E27FC236}">
                  <a16:creationId xmlns:a16="http://schemas.microsoft.com/office/drawing/2014/main" id="{12620B9F-25B9-6CAF-C83C-1841329CB1F7}"/>
                </a:ext>
              </a:extLst>
            </p:cNvPr>
            <p:cNvSpPr txBox="1"/>
            <p:nvPr/>
          </p:nvSpPr>
          <p:spPr>
            <a:xfrm>
              <a:off x="7200778" y="9347700"/>
              <a:ext cx="85792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&lt;workflow1&gt;</a:t>
              </a:r>
            </a:p>
          </p:txBody>
        </p:sp>
        <p:sp>
          <p:nvSpPr>
            <p:cNvPr id="472" name="Freeform: Shape 471">
              <a:extLst>
                <a:ext uri="{FF2B5EF4-FFF2-40B4-BE49-F238E27FC236}">
                  <a16:creationId xmlns:a16="http://schemas.microsoft.com/office/drawing/2014/main" id="{D6989BD4-772B-B930-C23E-B73BB04D3A92}"/>
                </a:ext>
              </a:extLst>
            </p:cNvPr>
            <p:cNvSpPr/>
            <p:nvPr/>
          </p:nvSpPr>
          <p:spPr>
            <a:xfrm>
              <a:off x="7422506" y="9124988"/>
              <a:ext cx="331403" cy="209285"/>
            </a:xfrm>
            <a:custGeom>
              <a:avLst/>
              <a:gdLst>
                <a:gd name="connsiteX0" fmla="*/ 313691 w 331403"/>
                <a:gd name="connsiteY0" fmla="*/ 209328 h 209285"/>
                <a:gd name="connsiteX1" fmla="*/ 18115 w 331403"/>
                <a:gd name="connsiteY1" fmla="*/ 209328 h 209285"/>
                <a:gd name="connsiteX2" fmla="*/ 201 w 331403"/>
                <a:gd name="connsiteY2" fmla="*/ 194379 h 209285"/>
                <a:gd name="connsiteX3" fmla="*/ 201 w 331403"/>
                <a:gd name="connsiteY3" fmla="*/ 14991 h 209285"/>
                <a:gd name="connsiteX4" fmla="*/ 18115 w 331403"/>
                <a:gd name="connsiteY4" fmla="*/ 42 h 209285"/>
                <a:gd name="connsiteX5" fmla="*/ 102309 w 331403"/>
                <a:gd name="connsiteY5" fmla="*/ 42 h 209285"/>
                <a:gd name="connsiteX6" fmla="*/ 112162 w 331403"/>
                <a:gd name="connsiteY6" fmla="*/ 2658 h 209285"/>
                <a:gd name="connsiteX7" fmla="*/ 161424 w 331403"/>
                <a:gd name="connsiteY7" fmla="*/ 29940 h 209285"/>
                <a:gd name="connsiteX8" fmla="*/ 313691 w 331403"/>
                <a:gd name="connsiteY8" fmla="*/ 29940 h 209285"/>
                <a:gd name="connsiteX9" fmla="*/ 331604 w 331403"/>
                <a:gd name="connsiteY9" fmla="*/ 44889 h 209285"/>
                <a:gd name="connsiteX10" fmla="*/ 331604 w 331403"/>
                <a:gd name="connsiteY10" fmla="*/ 194379 h 209285"/>
                <a:gd name="connsiteX11" fmla="*/ 313691 w 331403"/>
                <a:gd name="connsiteY11" fmla="*/ 209328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1" y="209328"/>
                  </a:moveTo>
                  <a:lnTo>
                    <a:pt x="18115" y="209328"/>
                  </a:lnTo>
                  <a:cubicBezTo>
                    <a:pt x="8262" y="209328"/>
                    <a:pt x="201" y="202601"/>
                    <a:pt x="201" y="194379"/>
                  </a:cubicBezTo>
                  <a:lnTo>
                    <a:pt x="201" y="14991"/>
                  </a:lnTo>
                  <a:cubicBezTo>
                    <a:pt x="201" y="6769"/>
                    <a:pt x="8262" y="42"/>
                    <a:pt x="18115" y="42"/>
                  </a:cubicBezTo>
                  <a:lnTo>
                    <a:pt x="102309" y="42"/>
                  </a:lnTo>
                  <a:cubicBezTo>
                    <a:pt x="105892" y="42"/>
                    <a:pt x="109475" y="790"/>
                    <a:pt x="112162" y="2658"/>
                  </a:cubicBezTo>
                  <a:lnTo>
                    <a:pt x="161424" y="29940"/>
                  </a:lnTo>
                  <a:lnTo>
                    <a:pt x="313691" y="29940"/>
                  </a:lnTo>
                  <a:cubicBezTo>
                    <a:pt x="323543" y="29940"/>
                    <a:pt x="331604" y="36667"/>
                    <a:pt x="331604" y="44889"/>
                  </a:cubicBezTo>
                  <a:lnTo>
                    <a:pt x="331604" y="194379"/>
                  </a:lnTo>
                  <a:cubicBezTo>
                    <a:pt x="331604" y="202601"/>
                    <a:pt x="323543" y="209328"/>
                    <a:pt x="313691" y="209328"/>
                  </a:cubicBezTo>
                  <a:close/>
                </a:path>
              </a:pathLst>
            </a:custGeom>
            <a:noFill/>
            <a:ln w="8204" cap="flat">
              <a:solidFill>
                <a:srgbClr val="3A3838"/>
              </a:solidFill>
              <a:prstDash val="solid"/>
              <a:miter/>
            </a:ln>
          </p:spPr>
          <p:txBody>
            <a:bodyPr rtlCol="0" anchor="ctr"/>
            <a:lstStyle/>
            <a:p>
              <a:endParaRPr lang="en-GB" sz="1100"/>
            </a:p>
          </p:txBody>
        </p:sp>
        <p:sp>
          <p:nvSpPr>
            <p:cNvPr id="473" name="TextBox 472">
              <a:extLst>
                <a:ext uri="{FF2B5EF4-FFF2-40B4-BE49-F238E27FC236}">
                  <a16:creationId xmlns:a16="http://schemas.microsoft.com/office/drawing/2014/main" id="{FBEAD990-EA5C-FA7D-5AEF-D21B4E92FE71}"/>
                </a:ext>
              </a:extLst>
            </p:cNvPr>
            <p:cNvSpPr txBox="1"/>
            <p:nvPr/>
          </p:nvSpPr>
          <p:spPr>
            <a:xfrm>
              <a:off x="7457542" y="9480290"/>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74" name="TextBox 473">
              <a:extLst>
                <a:ext uri="{FF2B5EF4-FFF2-40B4-BE49-F238E27FC236}">
                  <a16:creationId xmlns:a16="http://schemas.microsoft.com/office/drawing/2014/main" id="{8587D3BA-269B-243A-8B71-D019C86077C4}"/>
                </a:ext>
              </a:extLst>
            </p:cNvPr>
            <p:cNvSpPr txBox="1"/>
            <p:nvPr/>
          </p:nvSpPr>
          <p:spPr>
            <a:xfrm>
              <a:off x="8050652" y="9222908"/>
              <a:ext cx="1031051" cy="246221"/>
            </a:xfrm>
            <a:prstGeom prst="rect">
              <a:avLst/>
            </a:prstGeom>
            <a:noFill/>
          </p:spPr>
          <p:txBody>
            <a:bodyPr wrap="none" rtlCol="0">
              <a:spAutoFit/>
            </a:bodyPr>
            <a:lstStyle/>
            <a:p>
              <a:pPr algn="l"/>
              <a:r>
                <a:rPr lang="en-GB" sz="1000" spc="0" baseline="0" dirty="0">
                  <a:ln/>
                  <a:solidFill>
                    <a:srgbClr val="3A3838"/>
                  </a:solidFill>
                  <a:ea typeface="Calibri"/>
                  <a:cs typeface="Calibri"/>
                  <a:sym typeface="Calibri"/>
                  <a:rtl val="0"/>
                </a:rPr>
                <a:t>script / code / </a:t>
              </a:r>
              <a:r>
                <a:rPr lang="en-GB" sz="1000" b="1" spc="0" baseline="0" dirty="0">
                  <a:ln/>
                  <a:solidFill>
                    <a:srgbClr val="3A3838"/>
                  </a:solidFill>
                  <a:ea typeface="Calibri"/>
                  <a:cs typeface="Calibri"/>
                  <a:sym typeface="Calibri"/>
                  <a:rtl val="0"/>
                </a:rPr>
                <a:t>…</a:t>
              </a:r>
            </a:p>
          </p:txBody>
        </p:sp>
        <p:sp>
          <p:nvSpPr>
            <p:cNvPr id="475" name="Freeform: Shape 474">
              <a:extLst>
                <a:ext uri="{FF2B5EF4-FFF2-40B4-BE49-F238E27FC236}">
                  <a16:creationId xmlns:a16="http://schemas.microsoft.com/office/drawing/2014/main" id="{973B66CC-76D2-E04C-EDFF-805066DB7264}"/>
                </a:ext>
              </a:extLst>
            </p:cNvPr>
            <p:cNvSpPr/>
            <p:nvPr/>
          </p:nvSpPr>
          <p:spPr>
            <a:xfrm>
              <a:off x="7524515" y="9237430"/>
              <a:ext cx="133739" cy="30832"/>
            </a:xfrm>
            <a:custGeom>
              <a:avLst/>
              <a:gdLst>
                <a:gd name="connsiteX0" fmla="*/ -712 w 133739"/>
                <a:gd name="connsiteY0" fmla="*/ -330 h 30832"/>
                <a:gd name="connsiteX1" fmla="*/ 133027 w 133739"/>
                <a:gd name="connsiteY1" fmla="*/ -330 h 30832"/>
              </a:gdLst>
              <a:ahLst/>
              <a:cxnLst>
                <a:cxn ang="0">
                  <a:pos x="connsiteX0" y="connsiteY0"/>
                </a:cxn>
                <a:cxn ang="0">
                  <a:pos x="connsiteX1" y="connsiteY1"/>
                </a:cxn>
              </a:cxnLst>
              <a:rect l="l" t="t" r="r" b="b"/>
              <a:pathLst>
                <a:path w="133739" h="30832">
                  <a:moveTo>
                    <a:pt x="-712" y="-330"/>
                  </a:moveTo>
                  <a:lnTo>
                    <a:pt x="133027" y="-330"/>
                  </a:lnTo>
                </a:path>
              </a:pathLst>
            </a:custGeom>
            <a:noFill/>
            <a:ln w="31478" cap="rnd">
              <a:solidFill>
                <a:srgbClr val="5B9BD5"/>
              </a:solidFill>
              <a:prstDash val="solid"/>
              <a:round/>
            </a:ln>
          </p:spPr>
          <p:txBody>
            <a:bodyPr rtlCol="0" anchor="ctr"/>
            <a:lstStyle/>
            <a:p>
              <a:endParaRPr lang="en-GB" sz="1100"/>
            </a:p>
          </p:txBody>
        </p:sp>
        <p:sp>
          <p:nvSpPr>
            <p:cNvPr id="476" name="Freeform: Shape 475">
              <a:extLst>
                <a:ext uri="{FF2B5EF4-FFF2-40B4-BE49-F238E27FC236}">
                  <a16:creationId xmlns:a16="http://schemas.microsoft.com/office/drawing/2014/main" id="{312D5706-BC4A-EABB-7601-9B46DA9D74F7}"/>
                </a:ext>
              </a:extLst>
            </p:cNvPr>
            <p:cNvSpPr/>
            <p:nvPr/>
          </p:nvSpPr>
          <p:spPr>
            <a:xfrm>
              <a:off x="7516554" y="9221832"/>
              <a:ext cx="39808" cy="77994"/>
            </a:xfrm>
            <a:custGeom>
              <a:avLst/>
              <a:gdLst>
                <a:gd name="connsiteX0" fmla="*/ -707 w 39808"/>
                <a:gd name="connsiteY0" fmla="*/ -332 h 77994"/>
                <a:gd name="connsiteX1" fmla="*/ 39101 w 39808"/>
                <a:gd name="connsiteY1" fmla="*/ -332 h 77994"/>
                <a:gd name="connsiteX2" fmla="*/ 39101 w 39808"/>
                <a:gd name="connsiteY2" fmla="*/ 77663 h 77994"/>
                <a:gd name="connsiteX3" fmla="*/ -707 w 39808"/>
                <a:gd name="connsiteY3" fmla="*/ 77663 h 77994"/>
              </a:gdLst>
              <a:ahLst/>
              <a:cxnLst>
                <a:cxn ang="0">
                  <a:pos x="connsiteX0" y="connsiteY0"/>
                </a:cxn>
                <a:cxn ang="0">
                  <a:pos x="connsiteX1" y="connsiteY1"/>
                </a:cxn>
                <a:cxn ang="0">
                  <a:pos x="connsiteX2" y="connsiteY2"/>
                </a:cxn>
                <a:cxn ang="0">
                  <a:pos x="connsiteX3" y="connsiteY3"/>
                </a:cxn>
              </a:cxnLst>
              <a:rect l="l" t="t" r="r" b="b"/>
              <a:pathLst>
                <a:path w="39808" h="77994">
                  <a:moveTo>
                    <a:pt x="-707" y="-332"/>
                  </a:moveTo>
                  <a:lnTo>
                    <a:pt x="39101" y="-332"/>
                  </a:lnTo>
                  <a:lnTo>
                    <a:pt x="39101" y="77663"/>
                  </a:lnTo>
                  <a:lnTo>
                    <a:pt x="-707" y="77663"/>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7" name="Freeform: Shape 476">
              <a:extLst>
                <a:ext uri="{FF2B5EF4-FFF2-40B4-BE49-F238E27FC236}">
                  <a16:creationId xmlns:a16="http://schemas.microsoft.com/office/drawing/2014/main" id="{7B14289B-4088-3E3A-38E5-E59D902BF505}"/>
                </a:ext>
              </a:extLst>
            </p:cNvPr>
            <p:cNvSpPr/>
            <p:nvPr/>
          </p:nvSpPr>
          <p:spPr>
            <a:xfrm>
              <a:off x="7564324" y="9206233"/>
              <a:ext cx="47769" cy="93593"/>
            </a:xfrm>
            <a:custGeom>
              <a:avLst/>
              <a:gdLst>
                <a:gd name="connsiteX0" fmla="*/ -712 w 47769"/>
                <a:gd name="connsiteY0" fmla="*/ -331 h 93593"/>
                <a:gd name="connsiteX1" fmla="*/ 47058 w 47769"/>
                <a:gd name="connsiteY1" fmla="*/ -331 h 93593"/>
                <a:gd name="connsiteX2" fmla="*/ 47058 w 47769"/>
                <a:gd name="connsiteY2" fmla="*/ 93262 h 93593"/>
                <a:gd name="connsiteX3" fmla="*/ -712 w 47769"/>
                <a:gd name="connsiteY3" fmla="*/ 93262 h 93593"/>
              </a:gdLst>
              <a:ahLst/>
              <a:cxnLst>
                <a:cxn ang="0">
                  <a:pos x="connsiteX0" y="connsiteY0"/>
                </a:cxn>
                <a:cxn ang="0">
                  <a:pos x="connsiteX1" y="connsiteY1"/>
                </a:cxn>
                <a:cxn ang="0">
                  <a:pos x="connsiteX2" y="connsiteY2"/>
                </a:cxn>
                <a:cxn ang="0">
                  <a:pos x="connsiteX3" y="connsiteY3"/>
                </a:cxn>
              </a:cxnLst>
              <a:rect l="l" t="t" r="r" b="b"/>
              <a:pathLst>
                <a:path w="47769" h="93593">
                  <a:moveTo>
                    <a:pt x="-712" y="-331"/>
                  </a:moveTo>
                  <a:lnTo>
                    <a:pt x="47058" y="-331"/>
                  </a:lnTo>
                  <a:lnTo>
                    <a:pt x="47058" y="93262"/>
                  </a:lnTo>
                  <a:lnTo>
                    <a:pt x="-712" y="93262"/>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8" name="Freeform: Shape 477">
              <a:extLst>
                <a:ext uri="{FF2B5EF4-FFF2-40B4-BE49-F238E27FC236}">
                  <a16:creationId xmlns:a16="http://schemas.microsoft.com/office/drawing/2014/main" id="{3CDB25E4-9784-BB55-D029-5931CBD5F9F6}"/>
                </a:ext>
              </a:extLst>
            </p:cNvPr>
            <p:cNvSpPr/>
            <p:nvPr/>
          </p:nvSpPr>
          <p:spPr>
            <a:xfrm>
              <a:off x="7620055" y="9182834"/>
              <a:ext cx="47769" cy="116991"/>
            </a:xfrm>
            <a:custGeom>
              <a:avLst/>
              <a:gdLst>
                <a:gd name="connsiteX0" fmla="*/ -717 w 47769"/>
                <a:gd name="connsiteY0" fmla="*/ -330 h 116991"/>
                <a:gd name="connsiteX1" fmla="*/ 47053 w 47769"/>
                <a:gd name="connsiteY1" fmla="*/ -330 h 116991"/>
                <a:gd name="connsiteX2" fmla="*/ 47053 w 47769"/>
                <a:gd name="connsiteY2" fmla="*/ 116662 h 116991"/>
                <a:gd name="connsiteX3" fmla="*/ -717 w 47769"/>
                <a:gd name="connsiteY3" fmla="*/ 116662 h 116991"/>
              </a:gdLst>
              <a:ahLst/>
              <a:cxnLst>
                <a:cxn ang="0">
                  <a:pos x="connsiteX0" y="connsiteY0"/>
                </a:cxn>
                <a:cxn ang="0">
                  <a:pos x="connsiteX1" y="connsiteY1"/>
                </a:cxn>
                <a:cxn ang="0">
                  <a:pos x="connsiteX2" y="connsiteY2"/>
                </a:cxn>
                <a:cxn ang="0">
                  <a:pos x="connsiteX3" y="connsiteY3"/>
                </a:cxn>
              </a:cxnLst>
              <a:rect l="l" t="t" r="r" b="b"/>
              <a:pathLst>
                <a:path w="47769" h="116991">
                  <a:moveTo>
                    <a:pt x="-717" y="-330"/>
                  </a:moveTo>
                  <a:lnTo>
                    <a:pt x="47053" y="-330"/>
                  </a:lnTo>
                  <a:lnTo>
                    <a:pt x="47053" y="116662"/>
                  </a:lnTo>
                  <a:lnTo>
                    <a:pt x="-717" y="116662"/>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9" name="Freeform: Shape 478">
              <a:extLst>
                <a:ext uri="{FF2B5EF4-FFF2-40B4-BE49-F238E27FC236}">
                  <a16:creationId xmlns:a16="http://schemas.microsoft.com/office/drawing/2014/main" id="{71715B45-1692-D109-A185-037E9F050A10}"/>
                </a:ext>
              </a:extLst>
            </p:cNvPr>
            <p:cNvSpPr/>
            <p:nvPr/>
          </p:nvSpPr>
          <p:spPr>
            <a:xfrm>
              <a:off x="8424183" y="9182834"/>
              <a:ext cx="55731" cy="70195"/>
            </a:xfrm>
            <a:custGeom>
              <a:avLst/>
              <a:gdLst>
                <a:gd name="connsiteX0" fmla="*/ 43872 w 55731"/>
                <a:gd name="connsiteY0" fmla="*/ 69867 h 70195"/>
                <a:gd name="connsiteX1" fmla="*/ -792 w 55731"/>
                <a:gd name="connsiteY1" fmla="*/ 34770 h 70195"/>
                <a:gd name="connsiteX2" fmla="*/ 43872 w 55731"/>
                <a:gd name="connsiteY2" fmla="*/ -328 h 70195"/>
                <a:gd name="connsiteX3" fmla="*/ 54939 w 55731"/>
                <a:gd name="connsiteY3" fmla="*/ 8345 h 70195"/>
                <a:gd name="connsiteX4" fmla="*/ 21341 w 55731"/>
                <a:gd name="connsiteY4" fmla="*/ 34770 h 70195"/>
                <a:gd name="connsiteX5" fmla="*/ 54939 w 55731"/>
                <a:gd name="connsiteY5" fmla="*/ 61194 h 7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1" h="70195">
                  <a:moveTo>
                    <a:pt x="43872" y="69867"/>
                  </a:moveTo>
                  <a:lnTo>
                    <a:pt x="-792" y="34770"/>
                  </a:lnTo>
                  <a:lnTo>
                    <a:pt x="43872" y="-328"/>
                  </a:lnTo>
                  <a:lnTo>
                    <a:pt x="54939" y="8345"/>
                  </a:lnTo>
                  <a:lnTo>
                    <a:pt x="21341" y="34770"/>
                  </a:lnTo>
                  <a:lnTo>
                    <a:pt x="54939" y="61194"/>
                  </a:lnTo>
                  <a:close/>
                </a:path>
              </a:pathLst>
            </a:custGeom>
            <a:solidFill>
              <a:srgbClr val="5B9BD5"/>
            </a:solidFill>
            <a:ln w="7869" cap="flat">
              <a:noFill/>
              <a:prstDash val="solid"/>
              <a:miter/>
            </a:ln>
          </p:spPr>
          <p:txBody>
            <a:bodyPr rtlCol="0" anchor="ctr"/>
            <a:lstStyle/>
            <a:p>
              <a:endParaRPr lang="en-GB" sz="1100"/>
            </a:p>
          </p:txBody>
        </p:sp>
        <p:sp>
          <p:nvSpPr>
            <p:cNvPr id="480" name="Freeform: Shape 479">
              <a:extLst>
                <a:ext uri="{FF2B5EF4-FFF2-40B4-BE49-F238E27FC236}">
                  <a16:creationId xmlns:a16="http://schemas.microsoft.com/office/drawing/2014/main" id="{FC51F531-3991-A7E8-EA9E-0C24A732D4F1}"/>
                </a:ext>
              </a:extLst>
            </p:cNvPr>
            <p:cNvSpPr/>
            <p:nvPr/>
          </p:nvSpPr>
          <p:spPr>
            <a:xfrm>
              <a:off x="8559531" y="9182834"/>
              <a:ext cx="55731" cy="70195"/>
            </a:xfrm>
            <a:custGeom>
              <a:avLst/>
              <a:gdLst>
                <a:gd name="connsiteX0" fmla="*/ 10262 w 55731"/>
                <a:gd name="connsiteY0" fmla="*/ 69867 h 70195"/>
                <a:gd name="connsiteX1" fmla="*/ -805 w 55731"/>
                <a:gd name="connsiteY1" fmla="*/ 61194 h 70195"/>
                <a:gd name="connsiteX2" fmla="*/ 32793 w 55731"/>
                <a:gd name="connsiteY2" fmla="*/ 34770 h 70195"/>
                <a:gd name="connsiteX3" fmla="*/ -805 w 55731"/>
                <a:gd name="connsiteY3" fmla="*/ 8345 h 70195"/>
                <a:gd name="connsiteX4" fmla="*/ 10262 w 55731"/>
                <a:gd name="connsiteY4" fmla="*/ -328 h 70195"/>
                <a:gd name="connsiteX5" fmla="*/ 54927 w 55731"/>
                <a:gd name="connsiteY5" fmla="*/ 34770 h 7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1" h="70195">
                  <a:moveTo>
                    <a:pt x="10262" y="69867"/>
                  </a:moveTo>
                  <a:lnTo>
                    <a:pt x="-805" y="61194"/>
                  </a:lnTo>
                  <a:lnTo>
                    <a:pt x="32793" y="34770"/>
                  </a:lnTo>
                  <a:lnTo>
                    <a:pt x="-805" y="8345"/>
                  </a:lnTo>
                  <a:lnTo>
                    <a:pt x="10262" y="-328"/>
                  </a:lnTo>
                  <a:lnTo>
                    <a:pt x="54927" y="34770"/>
                  </a:lnTo>
                  <a:close/>
                </a:path>
              </a:pathLst>
            </a:custGeom>
            <a:solidFill>
              <a:srgbClr val="5B9BD5"/>
            </a:solidFill>
            <a:ln w="7869" cap="flat">
              <a:noFill/>
              <a:prstDash val="solid"/>
              <a:miter/>
            </a:ln>
          </p:spPr>
          <p:txBody>
            <a:bodyPr rtlCol="0" anchor="ctr"/>
            <a:lstStyle/>
            <a:p>
              <a:endParaRPr lang="en-GB" sz="1100"/>
            </a:p>
          </p:txBody>
        </p:sp>
        <p:sp>
          <p:nvSpPr>
            <p:cNvPr id="481" name="Freeform: Shape 480">
              <a:extLst>
                <a:ext uri="{FF2B5EF4-FFF2-40B4-BE49-F238E27FC236}">
                  <a16:creationId xmlns:a16="http://schemas.microsoft.com/office/drawing/2014/main" id="{02023688-7FB7-5957-C74F-4A431FB72CE0}"/>
                </a:ext>
              </a:extLst>
            </p:cNvPr>
            <p:cNvSpPr/>
            <p:nvPr/>
          </p:nvSpPr>
          <p:spPr>
            <a:xfrm>
              <a:off x="8498544" y="9178334"/>
              <a:ext cx="45541" cy="80193"/>
            </a:xfrm>
            <a:custGeom>
              <a:avLst/>
              <a:gdLst>
                <a:gd name="connsiteX0" fmla="*/ -799 w 45541"/>
                <a:gd name="connsiteY0" fmla="*/ 74180 h 80193"/>
                <a:gd name="connsiteX1" fmla="*/ 30730 w 45541"/>
                <a:gd name="connsiteY1" fmla="*/ -328 h 80193"/>
                <a:gd name="connsiteX2" fmla="*/ 44743 w 45541"/>
                <a:gd name="connsiteY2" fmla="*/ 5358 h 80193"/>
                <a:gd name="connsiteX3" fmla="*/ 13214 w 45541"/>
                <a:gd name="connsiteY3" fmla="*/ 79866 h 80193"/>
              </a:gdLst>
              <a:ahLst/>
              <a:cxnLst>
                <a:cxn ang="0">
                  <a:pos x="connsiteX0" y="connsiteY0"/>
                </a:cxn>
                <a:cxn ang="0">
                  <a:pos x="connsiteX1" y="connsiteY1"/>
                </a:cxn>
                <a:cxn ang="0">
                  <a:pos x="connsiteX2" y="connsiteY2"/>
                </a:cxn>
                <a:cxn ang="0">
                  <a:pos x="connsiteX3" y="connsiteY3"/>
                </a:cxn>
              </a:cxnLst>
              <a:rect l="l" t="t" r="r" b="b"/>
              <a:pathLst>
                <a:path w="45541" h="80193">
                  <a:moveTo>
                    <a:pt x="-799" y="74180"/>
                  </a:moveTo>
                  <a:lnTo>
                    <a:pt x="30730" y="-328"/>
                  </a:lnTo>
                  <a:lnTo>
                    <a:pt x="44743" y="5358"/>
                  </a:lnTo>
                  <a:lnTo>
                    <a:pt x="13214" y="79866"/>
                  </a:lnTo>
                  <a:close/>
                </a:path>
              </a:pathLst>
            </a:custGeom>
            <a:solidFill>
              <a:srgbClr val="5B9BD5"/>
            </a:solidFill>
            <a:ln w="7869" cap="flat">
              <a:noFill/>
              <a:prstDash val="solid"/>
              <a:miter/>
            </a:ln>
          </p:spPr>
          <p:txBody>
            <a:bodyPr rtlCol="0" anchor="ctr"/>
            <a:lstStyle/>
            <a:p>
              <a:endParaRPr lang="en-GB" sz="1100"/>
            </a:p>
          </p:txBody>
        </p:sp>
        <p:sp>
          <p:nvSpPr>
            <p:cNvPr id="482" name="Freeform: Shape 481">
              <a:extLst>
                <a:ext uri="{FF2B5EF4-FFF2-40B4-BE49-F238E27FC236}">
                  <a16:creationId xmlns:a16="http://schemas.microsoft.com/office/drawing/2014/main" id="{D7313E30-D24E-F67B-FD1F-CB96E17DA808}"/>
                </a:ext>
              </a:extLst>
            </p:cNvPr>
            <p:cNvSpPr/>
            <p:nvPr/>
          </p:nvSpPr>
          <p:spPr>
            <a:xfrm>
              <a:off x="8349104" y="9464075"/>
              <a:ext cx="56926" cy="56312"/>
            </a:xfrm>
            <a:custGeom>
              <a:avLst/>
              <a:gdLst>
                <a:gd name="connsiteX0" fmla="*/ -786 w 56926"/>
                <a:gd name="connsiteY0" fmla="*/ 42660 h 56312"/>
                <a:gd name="connsiteX1" fmla="*/ 42367 w 56926"/>
                <a:gd name="connsiteY1" fmla="*/ -354 h 56312"/>
                <a:gd name="connsiteX2" fmla="*/ 56141 w 56926"/>
                <a:gd name="connsiteY2" fmla="*/ 12936 h 56312"/>
                <a:gd name="connsiteX3" fmla="*/ 12989 w 56926"/>
                <a:gd name="connsiteY3" fmla="*/ 55958 h 56312"/>
              </a:gdLst>
              <a:ahLst/>
              <a:cxnLst>
                <a:cxn ang="0">
                  <a:pos x="connsiteX0" y="connsiteY0"/>
                </a:cxn>
                <a:cxn ang="0">
                  <a:pos x="connsiteX1" y="connsiteY1"/>
                </a:cxn>
                <a:cxn ang="0">
                  <a:pos x="connsiteX2" y="connsiteY2"/>
                </a:cxn>
                <a:cxn ang="0">
                  <a:pos x="connsiteX3" y="connsiteY3"/>
                </a:cxn>
              </a:cxnLst>
              <a:rect l="l" t="t" r="r" b="b"/>
              <a:pathLst>
                <a:path w="56926" h="56312">
                  <a:moveTo>
                    <a:pt x="-786" y="42660"/>
                  </a:moveTo>
                  <a:lnTo>
                    <a:pt x="42367" y="-354"/>
                  </a:lnTo>
                  <a:lnTo>
                    <a:pt x="56141" y="12936"/>
                  </a:lnTo>
                  <a:lnTo>
                    <a:pt x="12989" y="55958"/>
                  </a:lnTo>
                  <a:close/>
                </a:path>
              </a:pathLst>
            </a:custGeom>
            <a:solidFill>
              <a:srgbClr val="ED7D31"/>
            </a:solidFill>
            <a:ln w="7869" cap="flat">
              <a:noFill/>
              <a:prstDash val="solid"/>
              <a:miter/>
            </a:ln>
          </p:spPr>
          <p:txBody>
            <a:bodyPr rtlCol="0" anchor="ctr"/>
            <a:lstStyle/>
            <a:p>
              <a:endParaRPr lang="en-GB" sz="1100"/>
            </a:p>
          </p:txBody>
        </p:sp>
        <p:sp>
          <p:nvSpPr>
            <p:cNvPr id="483" name="Freeform: Shape 482">
              <a:extLst>
                <a:ext uri="{FF2B5EF4-FFF2-40B4-BE49-F238E27FC236}">
                  <a16:creationId xmlns:a16="http://schemas.microsoft.com/office/drawing/2014/main" id="{A95B5CE4-5C48-B078-F4F0-6B3D6B8B8E10}"/>
                </a:ext>
              </a:extLst>
            </p:cNvPr>
            <p:cNvSpPr/>
            <p:nvPr/>
          </p:nvSpPr>
          <p:spPr>
            <a:xfrm>
              <a:off x="8347273" y="9523343"/>
              <a:ext cx="58757" cy="58113"/>
            </a:xfrm>
            <a:custGeom>
              <a:avLst/>
              <a:gdLst>
                <a:gd name="connsiteX0" fmla="*/ -785 w 58757"/>
                <a:gd name="connsiteY0" fmla="*/ 44464 h 58113"/>
                <a:gd name="connsiteX1" fmla="*/ 44198 w 58757"/>
                <a:gd name="connsiteY1" fmla="*/ -360 h 58113"/>
                <a:gd name="connsiteX2" fmla="*/ 57972 w 58757"/>
                <a:gd name="connsiteY2" fmla="*/ 12931 h 58113"/>
                <a:gd name="connsiteX3" fmla="*/ 12988 w 58757"/>
                <a:gd name="connsiteY3" fmla="*/ 57754 h 58113"/>
              </a:gdLst>
              <a:ahLst/>
              <a:cxnLst>
                <a:cxn ang="0">
                  <a:pos x="connsiteX0" y="connsiteY0"/>
                </a:cxn>
                <a:cxn ang="0">
                  <a:pos x="connsiteX1" y="connsiteY1"/>
                </a:cxn>
                <a:cxn ang="0">
                  <a:pos x="connsiteX2" y="connsiteY2"/>
                </a:cxn>
                <a:cxn ang="0">
                  <a:pos x="connsiteX3" y="connsiteY3"/>
                </a:cxn>
              </a:cxnLst>
              <a:rect l="l" t="t" r="r" b="b"/>
              <a:pathLst>
                <a:path w="58757" h="58113">
                  <a:moveTo>
                    <a:pt x="-785" y="44464"/>
                  </a:moveTo>
                  <a:lnTo>
                    <a:pt x="44198" y="-360"/>
                  </a:lnTo>
                  <a:lnTo>
                    <a:pt x="57972" y="12931"/>
                  </a:lnTo>
                  <a:lnTo>
                    <a:pt x="12988" y="57754"/>
                  </a:lnTo>
                  <a:close/>
                </a:path>
              </a:pathLst>
            </a:custGeom>
            <a:solidFill>
              <a:srgbClr val="ED7D31"/>
            </a:solidFill>
            <a:ln w="7869" cap="flat">
              <a:noFill/>
              <a:prstDash val="solid"/>
              <a:miter/>
            </a:ln>
          </p:spPr>
          <p:txBody>
            <a:bodyPr rtlCol="0" anchor="ctr"/>
            <a:lstStyle/>
            <a:p>
              <a:endParaRPr lang="en-GB" sz="1100"/>
            </a:p>
          </p:txBody>
        </p:sp>
        <p:sp>
          <p:nvSpPr>
            <p:cNvPr id="484" name="Freeform: Shape 483">
              <a:extLst>
                <a:ext uri="{FF2B5EF4-FFF2-40B4-BE49-F238E27FC236}">
                  <a16:creationId xmlns:a16="http://schemas.microsoft.com/office/drawing/2014/main" id="{B4940280-98B1-097B-7181-370DD5F488FE}"/>
                </a:ext>
              </a:extLst>
            </p:cNvPr>
            <p:cNvSpPr/>
            <p:nvPr/>
          </p:nvSpPr>
          <p:spPr>
            <a:xfrm>
              <a:off x="8346557" y="9586534"/>
              <a:ext cx="58517" cy="57910"/>
            </a:xfrm>
            <a:custGeom>
              <a:avLst/>
              <a:gdLst>
                <a:gd name="connsiteX0" fmla="*/ -785 w 58517"/>
                <a:gd name="connsiteY0" fmla="*/ 44255 h 57910"/>
                <a:gd name="connsiteX1" fmla="*/ 43959 w 58517"/>
                <a:gd name="connsiteY1" fmla="*/ -366 h 57910"/>
                <a:gd name="connsiteX2" fmla="*/ 57733 w 58517"/>
                <a:gd name="connsiteY2" fmla="*/ 12932 h 57910"/>
                <a:gd name="connsiteX3" fmla="*/ 12988 w 58517"/>
                <a:gd name="connsiteY3" fmla="*/ 57545 h 57910"/>
              </a:gdLst>
              <a:ahLst/>
              <a:cxnLst>
                <a:cxn ang="0">
                  <a:pos x="connsiteX0" y="connsiteY0"/>
                </a:cxn>
                <a:cxn ang="0">
                  <a:pos x="connsiteX1" y="connsiteY1"/>
                </a:cxn>
                <a:cxn ang="0">
                  <a:pos x="connsiteX2" y="connsiteY2"/>
                </a:cxn>
                <a:cxn ang="0">
                  <a:pos x="connsiteX3" y="connsiteY3"/>
                </a:cxn>
              </a:cxnLst>
              <a:rect l="l" t="t" r="r" b="b"/>
              <a:pathLst>
                <a:path w="58517" h="57910">
                  <a:moveTo>
                    <a:pt x="-785" y="44255"/>
                  </a:moveTo>
                  <a:lnTo>
                    <a:pt x="43959" y="-366"/>
                  </a:lnTo>
                  <a:lnTo>
                    <a:pt x="57733" y="12932"/>
                  </a:lnTo>
                  <a:lnTo>
                    <a:pt x="12988" y="57545"/>
                  </a:lnTo>
                  <a:close/>
                </a:path>
              </a:pathLst>
            </a:custGeom>
            <a:solidFill>
              <a:srgbClr val="ED7D31"/>
            </a:solidFill>
            <a:ln w="7869" cap="flat">
              <a:noFill/>
              <a:prstDash val="solid"/>
              <a:miter/>
            </a:ln>
          </p:spPr>
          <p:txBody>
            <a:bodyPr rtlCol="0" anchor="ctr"/>
            <a:lstStyle/>
            <a:p>
              <a:endParaRPr lang="en-GB" sz="1100"/>
            </a:p>
          </p:txBody>
        </p:sp>
        <p:sp>
          <p:nvSpPr>
            <p:cNvPr id="485" name="Freeform: Shape 484">
              <a:extLst>
                <a:ext uri="{FF2B5EF4-FFF2-40B4-BE49-F238E27FC236}">
                  <a16:creationId xmlns:a16="http://schemas.microsoft.com/office/drawing/2014/main" id="{D8260188-EDCC-F285-203B-46D27FB79195}"/>
                </a:ext>
              </a:extLst>
            </p:cNvPr>
            <p:cNvSpPr/>
            <p:nvPr/>
          </p:nvSpPr>
          <p:spPr>
            <a:xfrm>
              <a:off x="8349901" y="9494602"/>
              <a:ext cx="56368" cy="54759"/>
            </a:xfrm>
            <a:custGeom>
              <a:avLst/>
              <a:gdLst>
                <a:gd name="connsiteX0" fmla="*/ 42048 w 56368"/>
                <a:gd name="connsiteY0" fmla="*/ 54403 h 54759"/>
                <a:gd name="connsiteX1" fmla="*/ -786 w 56368"/>
                <a:gd name="connsiteY1" fmla="*/ 13175 h 54759"/>
                <a:gd name="connsiteX2" fmla="*/ 12749 w 56368"/>
                <a:gd name="connsiteY2" fmla="*/ -357 h 54759"/>
                <a:gd name="connsiteX3" fmla="*/ 55583 w 56368"/>
                <a:gd name="connsiteY3" fmla="*/ 40871 h 54759"/>
              </a:gdLst>
              <a:ahLst/>
              <a:cxnLst>
                <a:cxn ang="0">
                  <a:pos x="connsiteX0" y="connsiteY0"/>
                </a:cxn>
                <a:cxn ang="0">
                  <a:pos x="connsiteX1" y="connsiteY1"/>
                </a:cxn>
                <a:cxn ang="0">
                  <a:pos x="connsiteX2" y="connsiteY2"/>
                </a:cxn>
                <a:cxn ang="0">
                  <a:pos x="connsiteX3" y="connsiteY3"/>
                </a:cxn>
              </a:cxnLst>
              <a:rect l="l" t="t" r="r" b="b"/>
              <a:pathLst>
                <a:path w="56368" h="54759">
                  <a:moveTo>
                    <a:pt x="42048" y="54403"/>
                  </a:moveTo>
                  <a:lnTo>
                    <a:pt x="-786" y="13175"/>
                  </a:lnTo>
                  <a:lnTo>
                    <a:pt x="12749" y="-357"/>
                  </a:lnTo>
                  <a:lnTo>
                    <a:pt x="55583" y="40871"/>
                  </a:lnTo>
                  <a:close/>
                </a:path>
              </a:pathLst>
            </a:custGeom>
            <a:solidFill>
              <a:srgbClr val="ED7D31"/>
            </a:solidFill>
            <a:ln w="7869" cap="flat">
              <a:noFill/>
              <a:prstDash val="solid"/>
              <a:miter/>
            </a:ln>
          </p:spPr>
          <p:txBody>
            <a:bodyPr rtlCol="0" anchor="ctr"/>
            <a:lstStyle/>
            <a:p>
              <a:endParaRPr lang="en-GB" sz="1100"/>
            </a:p>
          </p:txBody>
        </p:sp>
        <p:sp>
          <p:nvSpPr>
            <p:cNvPr id="486" name="Freeform: Shape 485">
              <a:extLst>
                <a:ext uri="{FF2B5EF4-FFF2-40B4-BE49-F238E27FC236}">
                  <a16:creationId xmlns:a16="http://schemas.microsoft.com/office/drawing/2014/main" id="{CB2119DC-A4BC-2479-B1D2-DF47DDA291C1}"/>
                </a:ext>
              </a:extLst>
            </p:cNvPr>
            <p:cNvSpPr/>
            <p:nvPr/>
          </p:nvSpPr>
          <p:spPr>
            <a:xfrm>
              <a:off x="8347113" y="9555173"/>
              <a:ext cx="58836" cy="57084"/>
            </a:xfrm>
            <a:custGeom>
              <a:avLst/>
              <a:gdLst>
                <a:gd name="connsiteX0" fmla="*/ 44517 w 58836"/>
                <a:gd name="connsiteY0" fmla="*/ 56721 h 57084"/>
                <a:gd name="connsiteX1" fmla="*/ -785 w 58836"/>
                <a:gd name="connsiteY1" fmla="*/ 13169 h 57084"/>
                <a:gd name="connsiteX2" fmla="*/ 12830 w 58836"/>
                <a:gd name="connsiteY2" fmla="*/ -363 h 57084"/>
                <a:gd name="connsiteX3" fmla="*/ 58051 w 58836"/>
                <a:gd name="connsiteY3" fmla="*/ 43189 h 57084"/>
              </a:gdLst>
              <a:ahLst/>
              <a:cxnLst>
                <a:cxn ang="0">
                  <a:pos x="connsiteX0" y="connsiteY0"/>
                </a:cxn>
                <a:cxn ang="0">
                  <a:pos x="connsiteX1" y="connsiteY1"/>
                </a:cxn>
                <a:cxn ang="0">
                  <a:pos x="connsiteX2" y="connsiteY2"/>
                </a:cxn>
                <a:cxn ang="0">
                  <a:pos x="connsiteX3" y="connsiteY3"/>
                </a:cxn>
              </a:cxnLst>
              <a:rect l="l" t="t" r="r" b="b"/>
              <a:pathLst>
                <a:path w="58836" h="57084">
                  <a:moveTo>
                    <a:pt x="44517" y="56721"/>
                  </a:moveTo>
                  <a:lnTo>
                    <a:pt x="-785" y="13169"/>
                  </a:lnTo>
                  <a:lnTo>
                    <a:pt x="12830" y="-363"/>
                  </a:lnTo>
                  <a:lnTo>
                    <a:pt x="58051" y="43189"/>
                  </a:lnTo>
                  <a:close/>
                </a:path>
              </a:pathLst>
            </a:custGeom>
            <a:solidFill>
              <a:srgbClr val="ED7D31"/>
            </a:solidFill>
            <a:ln w="7869" cap="flat">
              <a:noFill/>
              <a:prstDash val="solid"/>
              <a:miter/>
            </a:ln>
          </p:spPr>
          <p:txBody>
            <a:bodyPr rtlCol="0" anchor="ctr"/>
            <a:lstStyle/>
            <a:p>
              <a:endParaRPr lang="en-GB" sz="1100"/>
            </a:p>
          </p:txBody>
        </p:sp>
        <p:sp>
          <p:nvSpPr>
            <p:cNvPr id="487" name="Freeform: Shape 486">
              <a:extLst>
                <a:ext uri="{FF2B5EF4-FFF2-40B4-BE49-F238E27FC236}">
                  <a16:creationId xmlns:a16="http://schemas.microsoft.com/office/drawing/2014/main" id="{5012E5DF-F6E3-CDA2-5DBE-6D96469C454F}"/>
                </a:ext>
              </a:extLst>
            </p:cNvPr>
            <p:cNvSpPr/>
            <p:nvPr/>
          </p:nvSpPr>
          <p:spPr>
            <a:xfrm>
              <a:off x="8347113" y="9618122"/>
              <a:ext cx="44665" cy="43443"/>
            </a:xfrm>
            <a:custGeom>
              <a:avLst/>
              <a:gdLst>
                <a:gd name="connsiteX0" fmla="*/ 30266 w 44665"/>
                <a:gd name="connsiteY0" fmla="*/ 43075 h 43443"/>
                <a:gd name="connsiteX1" fmla="*/ -785 w 44665"/>
                <a:gd name="connsiteY1" fmla="*/ 13164 h 43443"/>
                <a:gd name="connsiteX2" fmla="*/ 12751 w 44665"/>
                <a:gd name="connsiteY2" fmla="*/ -368 h 43443"/>
                <a:gd name="connsiteX3" fmla="*/ 43881 w 44665"/>
                <a:gd name="connsiteY3" fmla="*/ 29543 h 43443"/>
              </a:gdLst>
              <a:ahLst/>
              <a:cxnLst>
                <a:cxn ang="0">
                  <a:pos x="connsiteX0" y="connsiteY0"/>
                </a:cxn>
                <a:cxn ang="0">
                  <a:pos x="connsiteX1" y="connsiteY1"/>
                </a:cxn>
                <a:cxn ang="0">
                  <a:pos x="connsiteX2" y="connsiteY2"/>
                </a:cxn>
                <a:cxn ang="0">
                  <a:pos x="connsiteX3" y="connsiteY3"/>
                </a:cxn>
              </a:cxnLst>
              <a:rect l="l" t="t" r="r" b="b"/>
              <a:pathLst>
                <a:path w="44665" h="43443">
                  <a:moveTo>
                    <a:pt x="30266" y="43075"/>
                  </a:moveTo>
                  <a:lnTo>
                    <a:pt x="-785" y="13164"/>
                  </a:lnTo>
                  <a:lnTo>
                    <a:pt x="12751" y="-368"/>
                  </a:lnTo>
                  <a:lnTo>
                    <a:pt x="43881" y="29543"/>
                  </a:lnTo>
                  <a:close/>
                </a:path>
              </a:pathLst>
            </a:custGeom>
            <a:solidFill>
              <a:srgbClr val="ED7D31"/>
            </a:solidFill>
            <a:ln w="7869" cap="flat">
              <a:noFill/>
              <a:prstDash val="solid"/>
              <a:miter/>
            </a:ln>
          </p:spPr>
          <p:txBody>
            <a:bodyPr rtlCol="0" anchor="ctr"/>
            <a:lstStyle/>
            <a:p>
              <a:endParaRPr lang="en-GB" sz="1100"/>
            </a:p>
          </p:txBody>
        </p:sp>
        <p:sp>
          <p:nvSpPr>
            <p:cNvPr id="488" name="TextBox 487">
              <a:extLst>
                <a:ext uri="{FF2B5EF4-FFF2-40B4-BE49-F238E27FC236}">
                  <a16:creationId xmlns:a16="http://schemas.microsoft.com/office/drawing/2014/main" id="{3D62AAFE-67F4-66CE-7FAD-6B13ED2C5987}"/>
                </a:ext>
              </a:extLst>
            </p:cNvPr>
            <p:cNvSpPr txBox="1"/>
            <p:nvPr/>
          </p:nvSpPr>
          <p:spPr>
            <a:xfrm>
              <a:off x="8344924" y="9441293"/>
              <a:ext cx="461986"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CWL</a:t>
              </a:r>
            </a:p>
          </p:txBody>
        </p:sp>
        <p:sp>
          <p:nvSpPr>
            <p:cNvPr id="489" name="Freeform: Shape 488">
              <a:extLst>
                <a:ext uri="{FF2B5EF4-FFF2-40B4-BE49-F238E27FC236}">
                  <a16:creationId xmlns:a16="http://schemas.microsoft.com/office/drawing/2014/main" id="{8803520E-59F3-3531-F064-E3FCCB63BC32}"/>
                </a:ext>
              </a:extLst>
            </p:cNvPr>
            <p:cNvSpPr/>
            <p:nvPr/>
          </p:nvSpPr>
          <p:spPr>
            <a:xfrm flipV="1">
              <a:off x="6815928" y="10173365"/>
              <a:ext cx="0" cy="146286"/>
            </a:xfrm>
            <a:custGeom>
              <a:avLst/>
              <a:gdLst>
                <a:gd name="connsiteX0" fmla="*/ 199 w 0"/>
                <a:gd name="connsiteY0" fmla="*/ 89 h 146286"/>
                <a:gd name="connsiteX1" fmla="*/ 200 w 0"/>
                <a:gd name="connsiteY1" fmla="*/ 146375 h 146286"/>
              </a:gdLst>
              <a:ahLst/>
              <a:cxnLst>
                <a:cxn ang="0">
                  <a:pos x="connsiteX0" y="connsiteY0"/>
                </a:cxn>
                <a:cxn ang="0">
                  <a:pos x="connsiteX1" y="connsiteY1"/>
                </a:cxn>
              </a:cxnLst>
              <a:rect l="l" t="t" r="r" b="b"/>
              <a:pathLst>
                <a:path h="146286">
                  <a:moveTo>
                    <a:pt x="199" y="89"/>
                  </a:moveTo>
                  <a:lnTo>
                    <a:pt x="200" y="146375"/>
                  </a:lnTo>
                </a:path>
              </a:pathLst>
            </a:custGeom>
            <a:noFill/>
            <a:ln w="31478" cap="rnd">
              <a:solidFill>
                <a:srgbClr val="5B9BD5"/>
              </a:solidFill>
              <a:prstDash val="solid"/>
              <a:round/>
            </a:ln>
          </p:spPr>
          <p:txBody>
            <a:bodyPr rtlCol="0" anchor="ctr"/>
            <a:lstStyle/>
            <a:p>
              <a:endParaRPr lang="en-GB" sz="1100"/>
            </a:p>
          </p:txBody>
        </p:sp>
        <p:sp>
          <p:nvSpPr>
            <p:cNvPr id="490" name="Freeform: Shape 489">
              <a:extLst>
                <a:ext uri="{FF2B5EF4-FFF2-40B4-BE49-F238E27FC236}">
                  <a16:creationId xmlns:a16="http://schemas.microsoft.com/office/drawing/2014/main" id="{443BF8E8-CAC6-8C1F-7C7A-8017B223872C}"/>
                </a:ext>
              </a:extLst>
            </p:cNvPr>
            <p:cNvSpPr/>
            <p:nvPr/>
          </p:nvSpPr>
          <p:spPr>
            <a:xfrm flipV="1">
              <a:off x="6815928" y="8886455"/>
              <a:ext cx="0" cy="146286"/>
            </a:xfrm>
            <a:custGeom>
              <a:avLst/>
              <a:gdLst>
                <a:gd name="connsiteX0" fmla="*/ 199 w 0"/>
                <a:gd name="connsiteY0" fmla="*/ 47 h 146286"/>
                <a:gd name="connsiteX1" fmla="*/ 200 w 0"/>
                <a:gd name="connsiteY1" fmla="*/ 146334 h 146286"/>
              </a:gdLst>
              <a:ahLst/>
              <a:cxnLst>
                <a:cxn ang="0">
                  <a:pos x="connsiteX0" y="connsiteY0"/>
                </a:cxn>
                <a:cxn ang="0">
                  <a:pos x="connsiteX1" y="connsiteY1"/>
                </a:cxn>
              </a:cxnLst>
              <a:rect l="l" t="t" r="r" b="b"/>
              <a:pathLst>
                <a:path h="146286">
                  <a:moveTo>
                    <a:pt x="199" y="47"/>
                  </a:moveTo>
                  <a:lnTo>
                    <a:pt x="200" y="146334"/>
                  </a:lnTo>
                </a:path>
              </a:pathLst>
            </a:custGeom>
            <a:noFill/>
            <a:ln w="31478" cap="rnd">
              <a:solidFill>
                <a:srgbClr val="5B9BD5"/>
              </a:solidFill>
              <a:prstDash val="solid"/>
              <a:round/>
            </a:ln>
          </p:spPr>
          <p:txBody>
            <a:bodyPr rtlCol="0" anchor="ctr"/>
            <a:lstStyle/>
            <a:p>
              <a:endParaRPr lang="en-GB" sz="1100"/>
            </a:p>
          </p:txBody>
        </p:sp>
        <p:sp>
          <p:nvSpPr>
            <p:cNvPr id="491" name="TextBox 490">
              <a:extLst>
                <a:ext uri="{FF2B5EF4-FFF2-40B4-BE49-F238E27FC236}">
                  <a16:creationId xmlns:a16="http://schemas.microsoft.com/office/drawing/2014/main" id="{1DFCA60A-A547-6EFC-C208-AF3CB6D148FC}"/>
                </a:ext>
              </a:extLst>
            </p:cNvPr>
            <p:cNvSpPr txBox="1"/>
            <p:nvPr/>
          </p:nvSpPr>
          <p:spPr>
            <a:xfrm>
              <a:off x="8299304" y="7475831"/>
              <a:ext cx="692818"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resources</a:t>
              </a:r>
            </a:p>
          </p:txBody>
        </p:sp>
        <p:sp>
          <p:nvSpPr>
            <p:cNvPr id="492" name="Freeform: Shape 491">
              <a:extLst>
                <a:ext uri="{FF2B5EF4-FFF2-40B4-BE49-F238E27FC236}">
                  <a16:creationId xmlns:a16="http://schemas.microsoft.com/office/drawing/2014/main" id="{19578289-97D1-4CB8-696E-83631927E51F}"/>
                </a:ext>
              </a:extLst>
            </p:cNvPr>
            <p:cNvSpPr/>
            <p:nvPr/>
          </p:nvSpPr>
          <p:spPr>
            <a:xfrm>
              <a:off x="8497745" y="7339563"/>
              <a:ext cx="227072" cy="145589"/>
            </a:xfrm>
            <a:custGeom>
              <a:avLst/>
              <a:gdLst>
                <a:gd name="connsiteX0" fmla="*/ 215040 w 227072"/>
                <a:gd name="connsiteY0" fmla="*/ 145580 h 145589"/>
                <a:gd name="connsiteX1" fmla="*/ 12515 w 227072"/>
                <a:gd name="connsiteY1" fmla="*/ 145580 h 145589"/>
                <a:gd name="connsiteX2" fmla="*/ 241 w 227072"/>
                <a:gd name="connsiteY2" fmla="*/ 135181 h 145589"/>
                <a:gd name="connsiteX3" fmla="*/ 241 w 227072"/>
                <a:gd name="connsiteY3" fmla="*/ 10389 h 145589"/>
                <a:gd name="connsiteX4" fmla="*/ 12515 w 227072"/>
                <a:gd name="connsiteY4" fmla="*/ -10 h 145589"/>
                <a:gd name="connsiteX5" fmla="*/ 70205 w 227072"/>
                <a:gd name="connsiteY5" fmla="*/ -10 h 145589"/>
                <a:gd name="connsiteX6" fmla="*/ 76955 w 227072"/>
                <a:gd name="connsiteY6" fmla="*/ 1810 h 145589"/>
                <a:gd name="connsiteX7" fmla="*/ 110710 w 227072"/>
                <a:gd name="connsiteY7" fmla="*/ 20789 h 145589"/>
                <a:gd name="connsiteX8" fmla="*/ 215040 w 227072"/>
                <a:gd name="connsiteY8" fmla="*/ 20789 h 145589"/>
                <a:gd name="connsiteX9" fmla="*/ 227314 w 227072"/>
                <a:gd name="connsiteY9" fmla="*/ 31188 h 145589"/>
                <a:gd name="connsiteX10" fmla="*/ 227314 w 227072"/>
                <a:gd name="connsiteY10" fmla="*/ 135181 h 145589"/>
                <a:gd name="connsiteX11" fmla="*/ 215040 w 227072"/>
                <a:gd name="connsiteY11" fmla="*/ 14558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80"/>
                  </a:moveTo>
                  <a:lnTo>
                    <a:pt x="12515" y="145580"/>
                  </a:lnTo>
                  <a:cubicBezTo>
                    <a:pt x="5765" y="145580"/>
                    <a:pt x="241" y="140900"/>
                    <a:pt x="241" y="135181"/>
                  </a:cubicBezTo>
                  <a:lnTo>
                    <a:pt x="241" y="10389"/>
                  </a:lnTo>
                  <a:cubicBezTo>
                    <a:pt x="241" y="4670"/>
                    <a:pt x="5765" y="-10"/>
                    <a:pt x="12515" y="-10"/>
                  </a:cubicBezTo>
                  <a:lnTo>
                    <a:pt x="70205" y="-10"/>
                  </a:lnTo>
                  <a:cubicBezTo>
                    <a:pt x="72659" y="-10"/>
                    <a:pt x="75114" y="510"/>
                    <a:pt x="76955" y="1810"/>
                  </a:cubicBezTo>
                  <a:lnTo>
                    <a:pt x="110710" y="20789"/>
                  </a:lnTo>
                  <a:lnTo>
                    <a:pt x="215040" y="20789"/>
                  </a:lnTo>
                  <a:cubicBezTo>
                    <a:pt x="221791" y="20789"/>
                    <a:pt x="227314" y="25468"/>
                    <a:pt x="227314" y="31188"/>
                  </a:cubicBezTo>
                  <a:lnTo>
                    <a:pt x="227314" y="135181"/>
                  </a:lnTo>
                  <a:cubicBezTo>
                    <a:pt x="227314" y="140900"/>
                    <a:pt x="221791" y="145580"/>
                    <a:pt x="215040" y="145580"/>
                  </a:cubicBezTo>
                  <a:close/>
                </a:path>
              </a:pathLst>
            </a:custGeom>
            <a:noFill/>
            <a:ln w="5661" cap="flat">
              <a:solidFill>
                <a:srgbClr val="3A3838"/>
              </a:solidFill>
              <a:prstDash val="solid"/>
              <a:miter/>
            </a:ln>
          </p:spPr>
          <p:txBody>
            <a:bodyPr rtlCol="0" anchor="ctr"/>
            <a:lstStyle/>
            <a:p>
              <a:endParaRPr lang="en-GB" sz="1100"/>
            </a:p>
          </p:txBody>
        </p:sp>
        <p:sp>
          <p:nvSpPr>
            <p:cNvPr id="493" name="Freeform: Shape 492">
              <a:extLst>
                <a:ext uri="{FF2B5EF4-FFF2-40B4-BE49-F238E27FC236}">
                  <a16:creationId xmlns:a16="http://schemas.microsoft.com/office/drawing/2014/main" id="{39DCB4DC-2D1C-6132-79F3-4157BB8EEB36}"/>
                </a:ext>
              </a:extLst>
            </p:cNvPr>
            <p:cNvSpPr/>
            <p:nvPr/>
          </p:nvSpPr>
          <p:spPr>
            <a:xfrm>
              <a:off x="7922598" y="7435757"/>
              <a:ext cx="240760" cy="30832"/>
            </a:xfrm>
            <a:custGeom>
              <a:avLst/>
              <a:gdLst>
                <a:gd name="connsiteX0" fmla="*/ -754 w 240760"/>
                <a:gd name="connsiteY0" fmla="*/ -157 h 30832"/>
                <a:gd name="connsiteX1" fmla="*/ 240006 w 240760"/>
                <a:gd name="connsiteY1" fmla="*/ -157 h 30832"/>
              </a:gdLst>
              <a:ahLst/>
              <a:cxnLst>
                <a:cxn ang="0">
                  <a:pos x="connsiteX0" y="connsiteY0"/>
                </a:cxn>
                <a:cxn ang="0">
                  <a:pos x="connsiteX1" y="connsiteY1"/>
                </a:cxn>
              </a:cxnLst>
              <a:rect l="l" t="t" r="r" b="b"/>
              <a:pathLst>
                <a:path w="240760" h="30832">
                  <a:moveTo>
                    <a:pt x="-754" y="-157"/>
                  </a:moveTo>
                  <a:lnTo>
                    <a:pt x="240006" y="-157"/>
                  </a:lnTo>
                </a:path>
              </a:pathLst>
            </a:custGeom>
            <a:noFill/>
            <a:ln w="31478" cap="rnd">
              <a:solidFill>
                <a:srgbClr val="5B9BD5"/>
              </a:solidFill>
              <a:prstDash val="solid"/>
              <a:round/>
            </a:ln>
          </p:spPr>
          <p:txBody>
            <a:bodyPr rtlCol="0" anchor="ctr"/>
            <a:lstStyle/>
            <a:p>
              <a:endParaRPr lang="en-GB" sz="1100"/>
            </a:p>
          </p:txBody>
        </p:sp>
        <p:sp>
          <p:nvSpPr>
            <p:cNvPr id="494" name="Freeform: Shape 493">
              <a:extLst>
                <a:ext uri="{FF2B5EF4-FFF2-40B4-BE49-F238E27FC236}">
                  <a16:creationId xmlns:a16="http://schemas.microsoft.com/office/drawing/2014/main" id="{7A117970-E70B-8236-E294-1F118C207348}"/>
                </a:ext>
              </a:extLst>
            </p:cNvPr>
            <p:cNvSpPr/>
            <p:nvPr/>
          </p:nvSpPr>
          <p:spPr>
            <a:xfrm>
              <a:off x="8089793" y="7435757"/>
              <a:ext cx="240760" cy="30832"/>
            </a:xfrm>
            <a:custGeom>
              <a:avLst/>
              <a:gdLst>
                <a:gd name="connsiteX0" fmla="*/ -770 w 240760"/>
                <a:gd name="connsiteY0" fmla="*/ -157 h 30832"/>
                <a:gd name="connsiteX1" fmla="*/ 239991 w 240760"/>
                <a:gd name="connsiteY1" fmla="*/ -157 h 30832"/>
              </a:gdLst>
              <a:ahLst/>
              <a:cxnLst>
                <a:cxn ang="0">
                  <a:pos x="connsiteX0" y="connsiteY0"/>
                </a:cxn>
                <a:cxn ang="0">
                  <a:pos x="connsiteX1" y="connsiteY1"/>
                </a:cxn>
              </a:cxnLst>
              <a:rect l="l" t="t" r="r" b="b"/>
              <a:pathLst>
                <a:path w="240760" h="30832">
                  <a:moveTo>
                    <a:pt x="-770" y="-157"/>
                  </a:moveTo>
                  <a:lnTo>
                    <a:pt x="239991" y="-157"/>
                  </a:lnTo>
                </a:path>
              </a:pathLst>
            </a:custGeom>
            <a:noFill/>
            <a:ln w="31478" cap="rnd">
              <a:solidFill>
                <a:srgbClr val="5B9BD5"/>
              </a:solidFill>
              <a:prstDash val="solid"/>
              <a:round/>
            </a:ln>
          </p:spPr>
          <p:txBody>
            <a:bodyPr rtlCol="0" anchor="ctr"/>
            <a:lstStyle/>
            <a:p>
              <a:endParaRPr lang="en-GB" sz="1100"/>
            </a:p>
          </p:txBody>
        </p:sp>
        <p:sp>
          <p:nvSpPr>
            <p:cNvPr id="495" name="Freeform: Shape 494">
              <a:extLst>
                <a:ext uri="{FF2B5EF4-FFF2-40B4-BE49-F238E27FC236}">
                  <a16:creationId xmlns:a16="http://schemas.microsoft.com/office/drawing/2014/main" id="{0CFD3C6A-6727-75B9-D60B-AD4CD6F415BA}"/>
                </a:ext>
              </a:extLst>
            </p:cNvPr>
            <p:cNvSpPr/>
            <p:nvPr/>
          </p:nvSpPr>
          <p:spPr>
            <a:xfrm>
              <a:off x="8129601" y="7498152"/>
              <a:ext cx="30779" cy="189776"/>
            </a:xfrm>
            <a:custGeom>
              <a:avLst/>
              <a:gdLst>
                <a:gd name="connsiteX0" fmla="*/ -762 w 30779"/>
                <a:gd name="connsiteY0" fmla="*/ 189604 h 189776"/>
                <a:gd name="connsiteX1" fmla="*/ -762 w 30779"/>
                <a:gd name="connsiteY1" fmla="*/ -172 h 189776"/>
              </a:gdLst>
              <a:ahLst/>
              <a:cxnLst>
                <a:cxn ang="0">
                  <a:pos x="connsiteX0" y="connsiteY0"/>
                </a:cxn>
                <a:cxn ang="0">
                  <a:pos x="connsiteX1" y="connsiteY1"/>
                </a:cxn>
              </a:cxnLst>
              <a:rect l="l" t="t" r="r" b="b"/>
              <a:pathLst>
                <a:path w="30779" h="189776">
                  <a:moveTo>
                    <a:pt x="-762" y="189604"/>
                  </a:moveTo>
                  <a:lnTo>
                    <a:pt x="-762" y="-172"/>
                  </a:lnTo>
                </a:path>
              </a:pathLst>
            </a:custGeom>
            <a:noFill/>
            <a:ln w="31478" cap="rnd">
              <a:solidFill>
                <a:srgbClr val="5B9BD5"/>
              </a:solidFill>
              <a:prstDash val="solid"/>
              <a:round/>
            </a:ln>
          </p:spPr>
          <p:txBody>
            <a:bodyPr rtlCol="0" anchor="ctr"/>
            <a:lstStyle/>
            <a:p>
              <a:endParaRPr lang="en-GB" sz="1100"/>
            </a:p>
          </p:txBody>
        </p:sp>
        <p:sp>
          <p:nvSpPr>
            <p:cNvPr id="496" name="Freeform: Shape 495">
              <a:extLst>
                <a:ext uri="{FF2B5EF4-FFF2-40B4-BE49-F238E27FC236}">
                  <a16:creationId xmlns:a16="http://schemas.microsoft.com/office/drawing/2014/main" id="{E12A8754-4C1A-FD72-E1E9-139187071CB1}"/>
                </a:ext>
              </a:extLst>
            </p:cNvPr>
            <p:cNvSpPr/>
            <p:nvPr/>
          </p:nvSpPr>
          <p:spPr>
            <a:xfrm>
              <a:off x="8137563" y="7817930"/>
              <a:ext cx="30779" cy="189776"/>
            </a:xfrm>
            <a:custGeom>
              <a:avLst/>
              <a:gdLst>
                <a:gd name="connsiteX0" fmla="*/ -763 w 30779"/>
                <a:gd name="connsiteY0" fmla="*/ 189574 h 189776"/>
                <a:gd name="connsiteX1" fmla="*/ -763 w 30779"/>
                <a:gd name="connsiteY1" fmla="*/ -203 h 189776"/>
              </a:gdLst>
              <a:ahLst/>
              <a:cxnLst>
                <a:cxn ang="0">
                  <a:pos x="connsiteX0" y="connsiteY0"/>
                </a:cxn>
                <a:cxn ang="0">
                  <a:pos x="connsiteX1" y="connsiteY1"/>
                </a:cxn>
              </a:cxnLst>
              <a:rect l="l" t="t" r="r" b="b"/>
              <a:pathLst>
                <a:path w="30779" h="189776">
                  <a:moveTo>
                    <a:pt x="-763" y="189574"/>
                  </a:moveTo>
                  <a:lnTo>
                    <a:pt x="-763" y="-203"/>
                  </a:lnTo>
                </a:path>
              </a:pathLst>
            </a:custGeom>
            <a:noFill/>
            <a:ln w="31478" cap="rnd">
              <a:solidFill>
                <a:srgbClr val="5B9BD5"/>
              </a:solidFill>
              <a:prstDash val="solid"/>
              <a:round/>
            </a:ln>
          </p:spPr>
          <p:txBody>
            <a:bodyPr rtlCol="0" anchor="ctr"/>
            <a:lstStyle/>
            <a:p>
              <a:endParaRPr lang="en-GB" sz="1100"/>
            </a:p>
          </p:txBody>
        </p:sp>
        <p:sp>
          <p:nvSpPr>
            <p:cNvPr id="497" name="Freeform: Shape 496">
              <a:extLst>
                <a:ext uri="{FF2B5EF4-FFF2-40B4-BE49-F238E27FC236}">
                  <a16:creationId xmlns:a16="http://schemas.microsoft.com/office/drawing/2014/main" id="{0CADAABA-7907-1284-F37F-19F6D9ECC8BC}"/>
                </a:ext>
              </a:extLst>
            </p:cNvPr>
            <p:cNvSpPr/>
            <p:nvPr/>
          </p:nvSpPr>
          <p:spPr>
            <a:xfrm>
              <a:off x="8137563" y="8059713"/>
              <a:ext cx="166159" cy="30832"/>
            </a:xfrm>
            <a:custGeom>
              <a:avLst/>
              <a:gdLst>
                <a:gd name="connsiteX0" fmla="*/ -771 w 166159"/>
                <a:gd name="connsiteY0" fmla="*/ -217 h 30832"/>
                <a:gd name="connsiteX1" fmla="*/ 165389 w 166159"/>
                <a:gd name="connsiteY1" fmla="*/ -217 h 30832"/>
              </a:gdLst>
              <a:ahLst/>
              <a:cxnLst>
                <a:cxn ang="0">
                  <a:pos x="connsiteX0" y="connsiteY0"/>
                </a:cxn>
                <a:cxn ang="0">
                  <a:pos x="connsiteX1" y="connsiteY1"/>
                </a:cxn>
              </a:cxnLst>
              <a:rect l="l" t="t" r="r" b="b"/>
              <a:pathLst>
                <a:path w="166159" h="30832">
                  <a:moveTo>
                    <a:pt x="-771" y="-217"/>
                  </a:moveTo>
                  <a:lnTo>
                    <a:pt x="165389" y="-217"/>
                  </a:lnTo>
                </a:path>
              </a:pathLst>
            </a:custGeom>
            <a:noFill/>
            <a:ln w="31478" cap="rnd">
              <a:solidFill>
                <a:srgbClr val="5B9BD5"/>
              </a:solidFill>
              <a:prstDash val="solid"/>
              <a:round/>
            </a:ln>
          </p:spPr>
          <p:txBody>
            <a:bodyPr rtlCol="0" anchor="ctr"/>
            <a:lstStyle/>
            <a:p>
              <a:endParaRPr lang="en-GB" sz="1100"/>
            </a:p>
          </p:txBody>
        </p:sp>
        <p:sp>
          <p:nvSpPr>
            <p:cNvPr id="498" name="Freeform: Shape 497">
              <a:extLst>
                <a:ext uri="{FF2B5EF4-FFF2-40B4-BE49-F238E27FC236}">
                  <a16:creationId xmlns:a16="http://schemas.microsoft.com/office/drawing/2014/main" id="{576F8B92-2B66-DA11-0487-1026D0A0D485}"/>
                </a:ext>
              </a:extLst>
            </p:cNvPr>
            <p:cNvSpPr/>
            <p:nvPr/>
          </p:nvSpPr>
          <p:spPr>
            <a:xfrm>
              <a:off x="8129601" y="7755534"/>
              <a:ext cx="166159" cy="30832"/>
            </a:xfrm>
            <a:custGeom>
              <a:avLst/>
              <a:gdLst>
                <a:gd name="connsiteX0" fmla="*/ -770 w 166159"/>
                <a:gd name="connsiteY0" fmla="*/ -188 h 30832"/>
                <a:gd name="connsiteX1" fmla="*/ 165390 w 166159"/>
                <a:gd name="connsiteY1" fmla="*/ -188 h 30832"/>
              </a:gdLst>
              <a:ahLst/>
              <a:cxnLst>
                <a:cxn ang="0">
                  <a:pos x="connsiteX0" y="connsiteY0"/>
                </a:cxn>
                <a:cxn ang="0">
                  <a:pos x="connsiteX1" y="connsiteY1"/>
                </a:cxn>
              </a:cxnLst>
              <a:rect l="l" t="t" r="r" b="b"/>
              <a:pathLst>
                <a:path w="166159" h="30832">
                  <a:moveTo>
                    <a:pt x="-770" y="-188"/>
                  </a:moveTo>
                  <a:lnTo>
                    <a:pt x="165390" y="-188"/>
                  </a:lnTo>
                </a:path>
              </a:pathLst>
            </a:custGeom>
            <a:noFill/>
            <a:ln w="31478" cap="rnd">
              <a:solidFill>
                <a:srgbClr val="5B9BD5"/>
              </a:solidFill>
              <a:prstDash val="solid"/>
              <a:round/>
            </a:ln>
          </p:spPr>
          <p:txBody>
            <a:bodyPr rtlCol="0" anchor="ctr"/>
            <a:lstStyle/>
            <a:p>
              <a:endParaRPr lang="en-GB" sz="1100"/>
            </a:p>
          </p:txBody>
        </p:sp>
        <p:sp>
          <p:nvSpPr>
            <p:cNvPr id="499" name="TextBox 498">
              <a:extLst>
                <a:ext uri="{FF2B5EF4-FFF2-40B4-BE49-F238E27FC236}">
                  <a16:creationId xmlns:a16="http://schemas.microsoft.com/office/drawing/2014/main" id="{A2799AE6-BD20-1CD2-9714-0D1401E1D20A}"/>
                </a:ext>
              </a:extLst>
            </p:cNvPr>
            <p:cNvSpPr txBox="1"/>
            <p:nvPr/>
          </p:nvSpPr>
          <p:spPr>
            <a:xfrm>
              <a:off x="8306628" y="7764410"/>
              <a:ext cx="68480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protocols</a:t>
              </a:r>
            </a:p>
          </p:txBody>
        </p:sp>
        <p:sp>
          <p:nvSpPr>
            <p:cNvPr id="500" name="Freeform: Shape 499">
              <a:extLst>
                <a:ext uri="{FF2B5EF4-FFF2-40B4-BE49-F238E27FC236}">
                  <a16:creationId xmlns:a16="http://schemas.microsoft.com/office/drawing/2014/main" id="{635FDBC5-B41F-3612-92F2-7030F446F828}"/>
                </a:ext>
              </a:extLst>
            </p:cNvPr>
            <p:cNvSpPr/>
            <p:nvPr/>
          </p:nvSpPr>
          <p:spPr>
            <a:xfrm>
              <a:off x="8497745" y="7645367"/>
              <a:ext cx="227073" cy="150139"/>
            </a:xfrm>
            <a:custGeom>
              <a:avLst/>
              <a:gdLst>
                <a:gd name="connsiteX0" fmla="*/ 215040 w 227073"/>
                <a:gd name="connsiteY0" fmla="*/ 150139 h 150139"/>
                <a:gd name="connsiteX1" fmla="*/ 12515 w 227073"/>
                <a:gd name="connsiteY1" fmla="*/ 150139 h 150139"/>
                <a:gd name="connsiteX2" fmla="*/ 241 w 227073"/>
                <a:gd name="connsiteY2" fmla="*/ 139415 h 150139"/>
                <a:gd name="connsiteX3" fmla="*/ 241 w 227073"/>
                <a:gd name="connsiteY3" fmla="*/ 10724 h 150139"/>
                <a:gd name="connsiteX4" fmla="*/ 12515 w 227073"/>
                <a:gd name="connsiteY4" fmla="*/ 0 h 150139"/>
                <a:gd name="connsiteX5" fmla="*/ 70203 w 227073"/>
                <a:gd name="connsiteY5" fmla="*/ 0 h 150139"/>
                <a:gd name="connsiteX6" fmla="*/ 76954 w 227073"/>
                <a:gd name="connsiteY6" fmla="*/ 1876 h 150139"/>
                <a:gd name="connsiteX7" fmla="*/ 110708 w 227073"/>
                <a:gd name="connsiteY7" fmla="*/ 21448 h 150139"/>
                <a:gd name="connsiteX8" fmla="*/ 215040 w 227073"/>
                <a:gd name="connsiteY8" fmla="*/ 21448 h 150139"/>
                <a:gd name="connsiteX9" fmla="*/ 227314 w 227073"/>
                <a:gd name="connsiteY9" fmla="*/ 32172 h 150139"/>
                <a:gd name="connsiteX10" fmla="*/ 227314 w 227073"/>
                <a:gd name="connsiteY10" fmla="*/ 139415 h 150139"/>
                <a:gd name="connsiteX11" fmla="*/ 215040 w 227073"/>
                <a:gd name="connsiteY11" fmla="*/ 150139 h 15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3" h="150139">
                  <a:moveTo>
                    <a:pt x="215040" y="150139"/>
                  </a:moveTo>
                  <a:lnTo>
                    <a:pt x="12515" y="150139"/>
                  </a:lnTo>
                  <a:cubicBezTo>
                    <a:pt x="5764" y="150139"/>
                    <a:pt x="241" y="145313"/>
                    <a:pt x="241" y="139415"/>
                  </a:cubicBezTo>
                  <a:lnTo>
                    <a:pt x="241" y="10724"/>
                  </a:lnTo>
                  <a:cubicBezTo>
                    <a:pt x="241" y="4826"/>
                    <a:pt x="5764" y="0"/>
                    <a:pt x="12515" y="0"/>
                  </a:cubicBezTo>
                  <a:lnTo>
                    <a:pt x="70203" y="0"/>
                  </a:lnTo>
                  <a:cubicBezTo>
                    <a:pt x="72658" y="0"/>
                    <a:pt x="75114" y="536"/>
                    <a:pt x="76954" y="1876"/>
                  </a:cubicBezTo>
                  <a:lnTo>
                    <a:pt x="110708" y="21448"/>
                  </a:lnTo>
                  <a:lnTo>
                    <a:pt x="215040" y="21448"/>
                  </a:lnTo>
                  <a:cubicBezTo>
                    <a:pt x="221790" y="21448"/>
                    <a:pt x="227314" y="26274"/>
                    <a:pt x="227314" y="32172"/>
                  </a:cubicBezTo>
                  <a:lnTo>
                    <a:pt x="227314" y="139415"/>
                  </a:lnTo>
                  <a:cubicBezTo>
                    <a:pt x="227314" y="145313"/>
                    <a:pt x="221790" y="150139"/>
                    <a:pt x="215040" y="150139"/>
                  </a:cubicBezTo>
                  <a:close/>
                </a:path>
              </a:pathLst>
            </a:custGeom>
            <a:noFill/>
            <a:ln w="5742" cap="flat">
              <a:solidFill>
                <a:srgbClr val="3A3838"/>
              </a:solidFill>
              <a:prstDash val="solid"/>
              <a:miter/>
            </a:ln>
          </p:spPr>
          <p:txBody>
            <a:bodyPr rtlCol="0" anchor="ctr"/>
            <a:lstStyle/>
            <a:p>
              <a:endParaRPr lang="en-GB" sz="1100"/>
            </a:p>
          </p:txBody>
        </p:sp>
        <p:grpSp>
          <p:nvGrpSpPr>
            <p:cNvPr id="501" name="Graphic 204">
              <a:extLst>
                <a:ext uri="{FF2B5EF4-FFF2-40B4-BE49-F238E27FC236}">
                  <a16:creationId xmlns:a16="http://schemas.microsoft.com/office/drawing/2014/main" id="{CCB6975D-5C5F-9AD1-28B5-845AF57F7AD6}"/>
                </a:ext>
              </a:extLst>
            </p:cNvPr>
            <p:cNvGrpSpPr/>
            <p:nvPr/>
          </p:nvGrpSpPr>
          <p:grpSpPr>
            <a:xfrm>
              <a:off x="8550657" y="7686436"/>
              <a:ext cx="120228" cy="99564"/>
              <a:chOff x="8550657" y="7686436"/>
              <a:chExt cx="120228" cy="99564"/>
            </a:xfrm>
            <a:solidFill>
              <a:srgbClr val="B4CE82"/>
            </a:solidFill>
          </p:grpSpPr>
          <p:sp>
            <p:nvSpPr>
              <p:cNvPr id="502" name="Freeform: Shape 501">
                <a:extLst>
                  <a:ext uri="{FF2B5EF4-FFF2-40B4-BE49-F238E27FC236}">
                    <a16:creationId xmlns:a16="http://schemas.microsoft.com/office/drawing/2014/main" id="{BCB6309A-53CB-0C3F-69C4-C6A8AFA68FA8}"/>
                  </a:ext>
                </a:extLst>
              </p:cNvPr>
              <p:cNvSpPr/>
              <p:nvPr/>
            </p:nvSpPr>
            <p:spPr>
              <a:xfrm>
                <a:off x="8602822" y="7686436"/>
                <a:ext cx="52554" cy="39850"/>
              </a:xfrm>
              <a:custGeom>
                <a:avLst/>
                <a:gdLst>
                  <a:gd name="connsiteX0" fmla="*/ 5342 w 52554"/>
                  <a:gd name="connsiteY0" fmla="*/ 39862 h 39850"/>
                  <a:gd name="connsiteX1" fmla="*/ 52803 w 52554"/>
                  <a:gd name="connsiteY1" fmla="*/ 39862 h 39850"/>
                  <a:gd name="connsiteX2" fmla="*/ 51118 w 52554"/>
                  <a:gd name="connsiteY2" fmla="*/ 36465 h 39850"/>
                  <a:gd name="connsiteX3" fmla="*/ 47216 w 52554"/>
                  <a:gd name="connsiteY3" fmla="*/ 2449 h 39850"/>
                  <a:gd name="connsiteX4" fmla="*/ 47216 w 52554"/>
                  <a:gd name="connsiteY4" fmla="*/ 12 h 39850"/>
                  <a:gd name="connsiteX5" fmla="*/ 248 w 52554"/>
                  <a:gd name="connsiteY5" fmla="*/ 12 h 39850"/>
                  <a:gd name="connsiteX6" fmla="*/ 248 w 52554"/>
                  <a:gd name="connsiteY6" fmla="*/ 2449 h 39850"/>
                  <a:gd name="connsiteX7" fmla="*/ 4611 w 52554"/>
                  <a:gd name="connsiteY7" fmla="*/ 38385 h 39850"/>
                  <a:gd name="connsiteX8" fmla="*/ 41583 w 52554"/>
                  <a:gd name="connsiteY8" fmla="*/ 4887 h 39850"/>
                  <a:gd name="connsiteX9" fmla="*/ 44599 w 52554"/>
                  <a:gd name="connsiteY9" fmla="*/ 34988 h 39850"/>
                  <a:gd name="connsiteX10" fmla="*/ 9152 w 52554"/>
                  <a:gd name="connsiteY10" fmla="*/ 34988 h 39850"/>
                  <a:gd name="connsiteX11" fmla="*/ 5896 w 52554"/>
                  <a:gd name="connsiteY11" fmla="*/ 4887 h 3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54" h="39850">
                    <a:moveTo>
                      <a:pt x="5342" y="39862"/>
                    </a:moveTo>
                    <a:lnTo>
                      <a:pt x="52803" y="39862"/>
                    </a:lnTo>
                    <a:lnTo>
                      <a:pt x="51118" y="36465"/>
                    </a:lnTo>
                    <a:cubicBezTo>
                      <a:pt x="48492" y="31166"/>
                      <a:pt x="47216" y="20038"/>
                      <a:pt x="47216" y="2449"/>
                    </a:cubicBezTo>
                    <a:lnTo>
                      <a:pt x="47216" y="12"/>
                    </a:lnTo>
                    <a:lnTo>
                      <a:pt x="248" y="12"/>
                    </a:lnTo>
                    <a:lnTo>
                      <a:pt x="248" y="2449"/>
                    </a:lnTo>
                    <a:cubicBezTo>
                      <a:pt x="248" y="20973"/>
                      <a:pt x="1634" y="32386"/>
                      <a:pt x="4611" y="38385"/>
                    </a:cubicBezTo>
                    <a:close/>
                    <a:moveTo>
                      <a:pt x="41583" y="4887"/>
                    </a:moveTo>
                    <a:cubicBezTo>
                      <a:pt x="41682" y="19042"/>
                      <a:pt x="42653" y="28797"/>
                      <a:pt x="44599" y="34988"/>
                    </a:cubicBezTo>
                    <a:lnTo>
                      <a:pt x="9152" y="34988"/>
                    </a:lnTo>
                    <a:cubicBezTo>
                      <a:pt x="7071" y="29526"/>
                      <a:pt x="6001" y="19633"/>
                      <a:pt x="5896" y="4887"/>
                    </a:cubicBezTo>
                    <a:close/>
                  </a:path>
                </a:pathLst>
              </a:custGeom>
              <a:solidFill>
                <a:srgbClr val="B4CE82"/>
              </a:solidFill>
              <a:ln w="8400" cap="flat">
                <a:noFill/>
                <a:prstDash val="solid"/>
                <a:miter/>
              </a:ln>
            </p:spPr>
            <p:txBody>
              <a:bodyPr rtlCol="0" anchor="ctr"/>
              <a:lstStyle/>
              <a:p>
                <a:endParaRPr lang="en-GB" sz="1100"/>
              </a:p>
            </p:txBody>
          </p:sp>
          <p:sp>
            <p:nvSpPr>
              <p:cNvPr id="503" name="Freeform: Shape 502">
                <a:extLst>
                  <a:ext uri="{FF2B5EF4-FFF2-40B4-BE49-F238E27FC236}">
                    <a16:creationId xmlns:a16="http://schemas.microsoft.com/office/drawing/2014/main" id="{507A702D-607C-73D7-9ECF-1E9888AA622C}"/>
                  </a:ext>
                </a:extLst>
              </p:cNvPr>
              <p:cNvSpPr/>
              <p:nvPr/>
            </p:nvSpPr>
            <p:spPr>
              <a:xfrm>
                <a:off x="8550657" y="7718120"/>
                <a:ext cx="120228" cy="67880"/>
              </a:xfrm>
              <a:custGeom>
                <a:avLst/>
                <a:gdLst>
                  <a:gd name="connsiteX0" fmla="*/ 84150 w 120228"/>
                  <a:gd name="connsiteY0" fmla="*/ 54849 h 67880"/>
                  <a:gd name="connsiteX1" fmla="*/ 120478 w 120228"/>
                  <a:gd name="connsiteY1" fmla="*/ 54849 h 67880"/>
                  <a:gd name="connsiteX2" fmla="*/ 118793 w 120228"/>
                  <a:gd name="connsiteY2" fmla="*/ 51451 h 67880"/>
                  <a:gd name="connsiteX3" fmla="*/ 114891 w 120228"/>
                  <a:gd name="connsiteY3" fmla="*/ 17434 h 67880"/>
                  <a:gd name="connsiteX4" fmla="*/ 114891 w 120228"/>
                  <a:gd name="connsiteY4" fmla="*/ 14997 h 67880"/>
                  <a:gd name="connsiteX5" fmla="*/ 67924 w 120228"/>
                  <a:gd name="connsiteY5" fmla="*/ 14997 h 67880"/>
                  <a:gd name="connsiteX6" fmla="*/ 67924 w 120228"/>
                  <a:gd name="connsiteY6" fmla="*/ 17434 h 67880"/>
                  <a:gd name="connsiteX7" fmla="*/ 68108 w 120228"/>
                  <a:gd name="connsiteY7" fmla="*/ 28037 h 67880"/>
                  <a:gd name="connsiteX8" fmla="*/ 48735 w 120228"/>
                  <a:gd name="connsiteY8" fmla="*/ 28037 h 67880"/>
                  <a:gd name="connsiteX9" fmla="*/ 47217 w 120228"/>
                  <a:gd name="connsiteY9" fmla="*/ 2445 h 67880"/>
                  <a:gd name="connsiteX10" fmla="*/ 47217 w 120228"/>
                  <a:gd name="connsiteY10" fmla="*/ 8 h 67880"/>
                  <a:gd name="connsiteX11" fmla="*/ 250 w 120228"/>
                  <a:gd name="connsiteY11" fmla="*/ 8 h 67880"/>
                  <a:gd name="connsiteX12" fmla="*/ 250 w 120228"/>
                  <a:gd name="connsiteY12" fmla="*/ 2445 h 67880"/>
                  <a:gd name="connsiteX13" fmla="*/ 4612 w 120228"/>
                  <a:gd name="connsiteY13" fmla="*/ 38381 h 67880"/>
                  <a:gd name="connsiteX14" fmla="*/ 5344 w 120228"/>
                  <a:gd name="connsiteY14" fmla="*/ 39859 h 67880"/>
                  <a:gd name="connsiteX15" fmla="*/ 35980 w 120228"/>
                  <a:gd name="connsiteY15" fmla="*/ 39859 h 67880"/>
                  <a:gd name="connsiteX16" fmla="*/ 40201 w 120228"/>
                  <a:gd name="connsiteY16" fmla="*/ 66412 h 67880"/>
                  <a:gd name="connsiteX17" fmla="*/ 40933 w 120228"/>
                  <a:gd name="connsiteY17" fmla="*/ 67888 h 67880"/>
                  <a:gd name="connsiteX18" fmla="*/ 88397 w 120228"/>
                  <a:gd name="connsiteY18" fmla="*/ 67888 h 67880"/>
                  <a:gd name="connsiteX19" fmla="*/ 86705 w 120228"/>
                  <a:gd name="connsiteY19" fmla="*/ 64491 h 67880"/>
                  <a:gd name="connsiteX20" fmla="*/ 84150 w 120228"/>
                  <a:gd name="connsiteY20" fmla="*/ 54849 h 67880"/>
                  <a:gd name="connsiteX21" fmla="*/ 109258 w 120228"/>
                  <a:gd name="connsiteY21" fmla="*/ 19873 h 67880"/>
                  <a:gd name="connsiteX22" fmla="*/ 112274 w 120228"/>
                  <a:gd name="connsiteY22" fmla="*/ 49974 h 67880"/>
                  <a:gd name="connsiteX23" fmla="*/ 76827 w 120228"/>
                  <a:gd name="connsiteY23" fmla="*/ 49974 h 67880"/>
                  <a:gd name="connsiteX24" fmla="*/ 73572 w 120228"/>
                  <a:gd name="connsiteY24" fmla="*/ 19873 h 67880"/>
                  <a:gd name="connsiteX25" fmla="*/ 5898 w 120228"/>
                  <a:gd name="connsiteY25" fmla="*/ 4883 h 67880"/>
                  <a:gd name="connsiteX26" fmla="*/ 41584 w 120228"/>
                  <a:gd name="connsiteY26" fmla="*/ 4883 h 67880"/>
                  <a:gd name="connsiteX27" fmla="*/ 44600 w 120228"/>
                  <a:gd name="connsiteY27" fmla="*/ 34985 h 67880"/>
                  <a:gd name="connsiteX28" fmla="*/ 9153 w 120228"/>
                  <a:gd name="connsiteY28" fmla="*/ 34985 h 67880"/>
                  <a:gd name="connsiteX29" fmla="*/ 5898 w 120228"/>
                  <a:gd name="connsiteY29" fmla="*/ 4883 h 67880"/>
                  <a:gd name="connsiteX30" fmla="*/ 44747 w 120228"/>
                  <a:gd name="connsiteY30" fmla="*/ 63013 h 67880"/>
                  <a:gd name="connsiteX31" fmla="*/ 41623 w 120228"/>
                  <a:gd name="connsiteY31" fmla="*/ 39859 h 67880"/>
                  <a:gd name="connsiteX32" fmla="*/ 52804 w 120228"/>
                  <a:gd name="connsiteY32" fmla="*/ 39859 h 67880"/>
                  <a:gd name="connsiteX33" fmla="*/ 51112 w 120228"/>
                  <a:gd name="connsiteY33" fmla="*/ 36461 h 67880"/>
                  <a:gd name="connsiteX34" fmla="*/ 49793 w 120228"/>
                  <a:gd name="connsiteY34" fmla="*/ 32913 h 67880"/>
                  <a:gd name="connsiteX35" fmla="*/ 68347 w 120228"/>
                  <a:gd name="connsiteY35" fmla="*/ 32913 h 67880"/>
                  <a:gd name="connsiteX36" fmla="*/ 72286 w 120228"/>
                  <a:gd name="connsiteY36" fmla="*/ 53372 h 67880"/>
                  <a:gd name="connsiteX37" fmla="*/ 73018 w 120228"/>
                  <a:gd name="connsiteY37" fmla="*/ 54849 h 67880"/>
                  <a:gd name="connsiteX38" fmla="*/ 78462 w 120228"/>
                  <a:gd name="connsiteY38" fmla="*/ 54849 h 67880"/>
                  <a:gd name="connsiteX39" fmla="*/ 80190 w 120228"/>
                  <a:gd name="connsiteY39" fmla="*/ 63013 h 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0228" h="67880">
                    <a:moveTo>
                      <a:pt x="84150" y="54849"/>
                    </a:moveTo>
                    <a:lnTo>
                      <a:pt x="120478" y="54849"/>
                    </a:lnTo>
                    <a:lnTo>
                      <a:pt x="118793" y="51451"/>
                    </a:lnTo>
                    <a:cubicBezTo>
                      <a:pt x="116167" y="46153"/>
                      <a:pt x="114891" y="35025"/>
                      <a:pt x="114891" y="17434"/>
                    </a:cubicBezTo>
                    <a:lnTo>
                      <a:pt x="114891" y="14997"/>
                    </a:lnTo>
                    <a:lnTo>
                      <a:pt x="67924" y="14997"/>
                    </a:lnTo>
                    <a:lnTo>
                      <a:pt x="67924" y="17434"/>
                    </a:lnTo>
                    <a:cubicBezTo>
                      <a:pt x="67924" y="21275"/>
                      <a:pt x="67987" y="24793"/>
                      <a:pt x="68108" y="28037"/>
                    </a:cubicBezTo>
                    <a:lnTo>
                      <a:pt x="48735" y="28037"/>
                    </a:lnTo>
                    <a:cubicBezTo>
                      <a:pt x="47563" y="19545"/>
                      <a:pt x="47056" y="10995"/>
                      <a:pt x="47217" y="2445"/>
                    </a:cubicBezTo>
                    <a:lnTo>
                      <a:pt x="47217" y="8"/>
                    </a:lnTo>
                    <a:lnTo>
                      <a:pt x="250" y="8"/>
                    </a:lnTo>
                    <a:lnTo>
                      <a:pt x="250" y="2445"/>
                    </a:lnTo>
                    <a:cubicBezTo>
                      <a:pt x="250" y="20969"/>
                      <a:pt x="1636" y="32381"/>
                      <a:pt x="4612" y="38381"/>
                    </a:cubicBezTo>
                    <a:lnTo>
                      <a:pt x="5344" y="39859"/>
                    </a:lnTo>
                    <a:lnTo>
                      <a:pt x="35980" y="39859"/>
                    </a:lnTo>
                    <a:cubicBezTo>
                      <a:pt x="36403" y="52833"/>
                      <a:pt x="37783" y="61535"/>
                      <a:pt x="40201" y="66412"/>
                    </a:cubicBezTo>
                    <a:lnTo>
                      <a:pt x="40933" y="67888"/>
                    </a:lnTo>
                    <a:lnTo>
                      <a:pt x="88397" y="67888"/>
                    </a:lnTo>
                    <a:lnTo>
                      <a:pt x="86705" y="64491"/>
                    </a:lnTo>
                    <a:cubicBezTo>
                      <a:pt x="85377" y="61385"/>
                      <a:pt x="84518" y="58144"/>
                      <a:pt x="84150" y="54849"/>
                    </a:cubicBezTo>
                    <a:close/>
                    <a:moveTo>
                      <a:pt x="109258" y="19873"/>
                    </a:moveTo>
                    <a:cubicBezTo>
                      <a:pt x="109357" y="34029"/>
                      <a:pt x="110329" y="43785"/>
                      <a:pt x="112274" y="49974"/>
                    </a:cubicBezTo>
                    <a:lnTo>
                      <a:pt x="76827" y="49974"/>
                    </a:lnTo>
                    <a:cubicBezTo>
                      <a:pt x="74746" y="44511"/>
                      <a:pt x="73676" y="34619"/>
                      <a:pt x="73572" y="19873"/>
                    </a:cubicBezTo>
                    <a:close/>
                    <a:moveTo>
                      <a:pt x="5898" y="4883"/>
                    </a:moveTo>
                    <a:lnTo>
                      <a:pt x="41584" y="4883"/>
                    </a:lnTo>
                    <a:cubicBezTo>
                      <a:pt x="41683" y="19038"/>
                      <a:pt x="42655" y="28794"/>
                      <a:pt x="44600" y="34985"/>
                    </a:cubicBezTo>
                    <a:lnTo>
                      <a:pt x="9153" y="34985"/>
                    </a:lnTo>
                    <a:cubicBezTo>
                      <a:pt x="7072" y="29522"/>
                      <a:pt x="6002" y="19629"/>
                      <a:pt x="5898" y="4883"/>
                    </a:cubicBezTo>
                    <a:close/>
                    <a:moveTo>
                      <a:pt x="44747" y="63013"/>
                    </a:moveTo>
                    <a:cubicBezTo>
                      <a:pt x="43027" y="58465"/>
                      <a:pt x="41979" y="50694"/>
                      <a:pt x="41623" y="39859"/>
                    </a:cubicBezTo>
                    <a:lnTo>
                      <a:pt x="52804" y="39859"/>
                    </a:lnTo>
                    <a:lnTo>
                      <a:pt x="51112" y="36461"/>
                    </a:lnTo>
                    <a:cubicBezTo>
                      <a:pt x="50563" y="35311"/>
                      <a:pt x="50121" y="34124"/>
                      <a:pt x="49793" y="32913"/>
                    </a:cubicBezTo>
                    <a:lnTo>
                      <a:pt x="68347" y="32913"/>
                    </a:lnTo>
                    <a:cubicBezTo>
                      <a:pt x="68960" y="42626"/>
                      <a:pt x="70250" y="49268"/>
                      <a:pt x="72286" y="53372"/>
                    </a:cubicBezTo>
                    <a:lnTo>
                      <a:pt x="73018" y="54849"/>
                    </a:lnTo>
                    <a:lnTo>
                      <a:pt x="78462" y="54849"/>
                    </a:lnTo>
                    <a:cubicBezTo>
                      <a:pt x="78815" y="57602"/>
                      <a:pt x="79393" y="60330"/>
                      <a:pt x="80190" y="63013"/>
                    </a:cubicBezTo>
                    <a:close/>
                  </a:path>
                </a:pathLst>
              </a:custGeom>
              <a:solidFill>
                <a:srgbClr val="B4CE82"/>
              </a:solidFill>
              <a:ln w="8400" cap="flat">
                <a:noFill/>
                <a:prstDash val="solid"/>
                <a:miter/>
              </a:ln>
            </p:spPr>
            <p:txBody>
              <a:bodyPr rtlCol="0" anchor="ctr"/>
              <a:lstStyle/>
              <a:p>
                <a:endParaRPr lang="en-GB" sz="1100"/>
              </a:p>
            </p:txBody>
          </p:sp>
        </p:grpSp>
        <p:sp>
          <p:nvSpPr>
            <p:cNvPr id="504" name="Freeform: Shape 503">
              <a:extLst>
                <a:ext uri="{FF2B5EF4-FFF2-40B4-BE49-F238E27FC236}">
                  <a16:creationId xmlns:a16="http://schemas.microsoft.com/office/drawing/2014/main" id="{4387126B-B947-130E-11AB-9BD6F194409E}"/>
                </a:ext>
              </a:extLst>
            </p:cNvPr>
            <p:cNvSpPr/>
            <p:nvPr/>
          </p:nvSpPr>
          <p:spPr>
            <a:xfrm>
              <a:off x="8579444" y="7938819"/>
              <a:ext cx="135342" cy="101396"/>
            </a:xfrm>
            <a:custGeom>
              <a:avLst/>
              <a:gdLst>
                <a:gd name="connsiteX0" fmla="*/ 4037 w 135342"/>
                <a:gd name="connsiteY0" fmla="*/ 87076 h 101396"/>
                <a:gd name="connsiteX1" fmla="*/ 4435 w 135342"/>
                <a:gd name="connsiteY1" fmla="*/ 44343 h 101396"/>
                <a:gd name="connsiteX2" fmla="*/ 60167 w 135342"/>
                <a:gd name="connsiteY2" fmla="*/ 13886 h 101396"/>
                <a:gd name="connsiteX3" fmla="*/ 102682 w 135342"/>
                <a:gd name="connsiteY3" fmla="*/ 8980 h 101396"/>
                <a:gd name="connsiteX4" fmla="*/ 130548 w 135342"/>
                <a:gd name="connsiteY4" fmla="*/ -208 h 101396"/>
                <a:gd name="connsiteX5" fmla="*/ 133812 w 135342"/>
                <a:gd name="connsiteY5" fmla="*/ 9877 h 101396"/>
                <a:gd name="connsiteX6" fmla="*/ 125532 w 135342"/>
                <a:gd name="connsiteY6" fmla="*/ 35342 h 101396"/>
                <a:gd name="connsiteX7" fmla="*/ 104353 w 135342"/>
                <a:gd name="connsiteY7" fmla="*/ 75034 h 101396"/>
                <a:gd name="connsiteX8" fmla="*/ 80230 w 135342"/>
                <a:gd name="connsiteY8" fmla="*/ 95733 h 101396"/>
                <a:gd name="connsiteX9" fmla="*/ 43368 w 135342"/>
                <a:gd name="connsiteY9" fmla="*/ 100740 h 101396"/>
                <a:gd name="connsiteX10" fmla="*/ 4037 w 135342"/>
                <a:gd name="connsiteY10" fmla="*/ 87076 h 10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342" h="101396">
                  <a:moveTo>
                    <a:pt x="4037" y="87076"/>
                  </a:moveTo>
                  <a:cubicBezTo>
                    <a:pt x="-2491" y="77677"/>
                    <a:pt x="-2491" y="56814"/>
                    <a:pt x="4435" y="44343"/>
                  </a:cubicBezTo>
                  <a:cubicBezTo>
                    <a:pt x="11362" y="31864"/>
                    <a:pt x="24260" y="14315"/>
                    <a:pt x="60167" y="13886"/>
                  </a:cubicBezTo>
                  <a:cubicBezTo>
                    <a:pt x="72666" y="13730"/>
                    <a:pt x="90899" y="11328"/>
                    <a:pt x="102682" y="8980"/>
                  </a:cubicBezTo>
                  <a:cubicBezTo>
                    <a:pt x="114385" y="6632"/>
                    <a:pt x="125372" y="-356"/>
                    <a:pt x="130548" y="-208"/>
                  </a:cubicBezTo>
                  <a:cubicBezTo>
                    <a:pt x="135723" y="-52"/>
                    <a:pt x="134688" y="3957"/>
                    <a:pt x="133812" y="9877"/>
                  </a:cubicBezTo>
                  <a:cubicBezTo>
                    <a:pt x="132937" y="15804"/>
                    <a:pt x="129194" y="27769"/>
                    <a:pt x="125532" y="35342"/>
                  </a:cubicBezTo>
                  <a:cubicBezTo>
                    <a:pt x="121870" y="42923"/>
                    <a:pt x="111918" y="64964"/>
                    <a:pt x="104353" y="75034"/>
                  </a:cubicBezTo>
                  <a:cubicBezTo>
                    <a:pt x="96790" y="85095"/>
                    <a:pt x="90341" y="91451"/>
                    <a:pt x="80230" y="95733"/>
                  </a:cubicBezTo>
                  <a:cubicBezTo>
                    <a:pt x="70039" y="100023"/>
                    <a:pt x="56027" y="102183"/>
                    <a:pt x="43368" y="100740"/>
                  </a:cubicBezTo>
                  <a:cubicBezTo>
                    <a:pt x="30628" y="99298"/>
                    <a:pt x="10486" y="96474"/>
                    <a:pt x="4037" y="87076"/>
                  </a:cubicBezTo>
                  <a:close/>
                </a:path>
              </a:pathLst>
            </a:custGeom>
            <a:gradFill>
              <a:gsLst>
                <a:gs pos="0">
                  <a:srgbClr val="D9E6C2"/>
                </a:gs>
                <a:gs pos="50000">
                  <a:srgbClr val="D1E1B5"/>
                </a:gs>
                <a:gs pos="100000">
                  <a:srgbClr val="CBDEA9"/>
                </a:gs>
              </a:gsLst>
              <a:lin ang="5400000" scaled="1"/>
            </a:gradFill>
            <a:ln w="5246" cap="flat">
              <a:solidFill>
                <a:srgbClr val="B4CE82"/>
              </a:solidFill>
              <a:prstDash val="solid"/>
              <a:miter/>
            </a:ln>
          </p:spPr>
          <p:txBody>
            <a:bodyPr rtlCol="0" anchor="ctr"/>
            <a:lstStyle/>
            <a:p>
              <a:endParaRPr lang="en-GB" sz="1100"/>
            </a:p>
          </p:txBody>
        </p:sp>
        <p:sp>
          <p:nvSpPr>
            <p:cNvPr id="505" name="Freeform: Shape 504">
              <a:extLst>
                <a:ext uri="{FF2B5EF4-FFF2-40B4-BE49-F238E27FC236}">
                  <a16:creationId xmlns:a16="http://schemas.microsoft.com/office/drawing/2014/main" id="{1300EC50-4B96-96EB-01BE-5800D3DAD4E6}"/>
                </a:ext>
              </a:extLst>
            </p:cNvPr>
            <p:cNvSpPr/>
            <p:nvPr/>
          </p:nvSpPr>
          <p:spPr>
            <a:xfrm>
              <a:off x="8563512" y="8001217"/>
              <a:ext cx="71654" cy="54596"/>
            </a:xfrm>
            <a:custGeom>
              <a:avLst/>
              <a:gdLst>
                <a:gd name="connsiteX0" fmla="*/ -806 w 71654"/>
                <a:gd name="connsiteY0" fmla="*/ 54382 h 54596"/>
                <a:gd name="connsiteX1" fmla="*/ 70849 w 71654"/>
                <a:gd name="connsiteY1" fmla="*/ -214 h 54596"/>
              </a:gdLst>
              <a:ahLst/>
              <a:cxnLst>
                <a:cxn ang="0">
                  <a:pos x="connsiteX0" y="connsiteY0"/>
                </a:cxn>
                <a:cxn ang="0">
                  <a:pos x="connsiteX1" y="connsiteY1"/>
                </a:cxn>
              </a:cxnLst>
              <a:rect l="l" t="t" r="r" b="b"/>
              <a:pathLst>
                <a:path w="71654" h="54596">
                  <a:moveTo>
                    <a:pt x="-806" y="54382"/>
                  </a:moveTo>
                  <a:cubicBezTo>
                    <a:pt x="5802" y="33846"/>
                    <a:pt x="12490" y="13303"/>
                    <a:pt x="70849" y="-214"/>
                  </a:cubicBezTo>
                </a:path>
              </a:pathLst>
            </a:custGeom>
            <a:noFill/>
            <a:ln w="23608" cap="rnd">
              <a:solidFill>
                <a:srgbClr val="B4CE82"/>
              </a:solidFill>
              <a:prstDash val="solid"/>
              <a:round/>
            </a:ln>
          </p:spPr>
          <p:txBody>
            <a:bodyPr rtlCol="0" anchor="ctr"/>
            <a:lstStyle/>
            <a:p>
              <a:endParaRPr lang="en-GB" sz="1100"/>
            </a:p>
          </p:txBody>
        </p:sp>
        <p:sp>
          <p:nvSpPr>
            <p:cNvPr id="506" name="Freeform: Shape 505">
              <a:extLst>
                <a:ext uri="{FF2B5EF4-FFF2-40B4-BE49-F238E27FC236}">
                  <a16:creationId xmlns:a16="http://schemas.microsoft.com/office/drawing/2014/main" id="{F592B84A-5303-4A0D-F221-BEB2D4332E6B}"/>
                </a:ext>
              </a:extLst>
            </p:cNvPr>
            <p:cNvSpPr/>
            <p:nvPr/>
          </p:nvSpPr>
          <p:spPr>
            <a:xfrm>
              <a:off x="8571463" y="7385059"/>
              <a:ext cx="95555" cy="70196"/>
            </a:xfrm>
            <a:custGeom>
              <a:avLst/>
              <a:gdLst>
                <a:gd name="connsiteX0" fmla="*/ 2627 w 95555"/>
                <a:gd name="connsiteY0" fmla="*/ 60276 h 70196"/>
                <a:gd name="connsiteX1" fmla="*/ 2865 w 95555"/>
                <a:gd name="connsiteY1" fmla="*/ 30685 h 70196"/>
                <a:gd name="connsiteX2" fmla="*/ 42275 w 95555"/>
                <a:gd name="connsiteY2" fmla="*/ 9603 h 70196"/>
                <a:gd name="connsiteX3" fmla="*/ 72211 w 95555"/>
                <a:gd name="connsiteY3" fmla="*/ 6210 h 70196"/>
                <a:gd name="connsiteX4" fmla="*/ 91956 w 95555"/>
                <a:gd name="connsiteY4" fmla="*/ -154 h 70196"/>
                <a:gd name="connsiteX5" fmla="*/ 94264 w 95555"/>
                <a:gd name="connsiteY5" fmla="*/ 6827 h 70196"/>
                <a:gd name="connsiteX6" fmla="*/ 88373 w 95555"/>
                <a:gd name="connsiteY6" fmla="*/ 24461 h 70196"/>
                <a:gd name="connsiteX7" fmla="*/ 73405 w 95555"/>
                <a:gd name="connsiteY7" fmla="*/ 51939 h 70196"/>
                <a:gd name="connsiteX8" fmla="*/ 56368 w 95555"/>
                <a:gd name="connsiteY8" fmla="*/ 66266 h 70196"/>
                <a:gd name="connsiteX9" fmla="*/ 30333 w 95555"/>
                <a:gd name="connsiteY9" fmla="*/ 69729 h 70196"/>
                <a:gd name="connsiteX10" fmla="*/ 2627 w 95555"/>
                <a:gd name="connsiteY10" fmla="*/ 60276 h 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55" h="70196">
                  <a:moveTo>
                    <a:pt x="2627" y="60276"/>
                  </a:moveTo>
                  <a:cubicBezTo>
                    <a:pt x="-1992" y="53764"/>
                    <a:pt x="-1992" y="39327"/>
                    <a:pt x="2865" y="30685"/>
                  </a:cubicBezTo>
                  <a:cubicBezTo>
                    <a:pt x="7801" y="22051"/>
                    <a:pt x="16877" y="9899"/>
                    <a:pt x="42275" y="9603"/>
                  </a:cubicBezTo>
                  <a:cubicBezTo>
                    <a:pt x="51033" y="9494"/>
                    <a:pt x="63931" y="7833"/>
                    <a:pt x="72211" y="6210"/>
                  </a:cubicBezTo>
                  <a:cubicBezTo>
                    <a:pt x="80491" y="4580"/>
                    <a:pt x="88293" y="-255"/>
                    <a:pt x="91956" y="-154"/>
                  </a:cubicBezTo>
                  <a:cubicBezTo>
                    <a:pt x="95618" y="-45"/>
                    <a:pt x="94822" y="2724"/>
                    <a:pt x="94264" y="6827"/>
                  </a:cubicBezTo>
                  <a:cubicBezTo>
                    <a:pt x="93628" y="10929"/>
                    <a:pt x="90921" y="19212"/>
                    <a:pt x="88373" y="24461"/>
                  </a:cubicBezTo>
                  <a:cubicBezTo>
                    <a:pt x="85826" y="29702"/>
                    <a:pt x="78740" y="44966"/>
                    <a:pt x="73405" y="51939"/>
                  </a:cubicBezTo>
                  <a:cubicBezTo>
                    <a:pt x="68071" y="58904"/>
                    <a:pt x="63612" y="63302"/>
                    <a:pt x="56368" y="66266"/>
                  </a:cubicBezTo>
                  <a:cubicBezTo>
                    <a:pt x="49202" y="69238"/>
                    <a:pt x="39330" y="70735"/>
                    <a:pt x="30333" y="69729"/>
                  </a:cubicBezTo>
                  <a:cubicBezTo>
                    <a:pt x="21416" y="68731"/>
                    <a:pt x="7164" y="66781"/>
                    <a:pt x="2627" y="60276"/>
                  </a:cubicBezTo>
                  <a:close/>
                </a:path>
              </a:pathLst>
            </a:custGeom>
            <a:noFill/>
            <a:ln w="23608" cap="rnd">
              <a:solidFill>
                <a:srgbClr val="B4CE82"/>
              </a:solidFill>
              <a:prstDash val="solid"/>
              <a:round/>
            </a:ln>
          </p:spPr>
          <p:txBody>
            <a:bodyPr rtlCol="0" anchor="ctr"/>
            <a:lstStyle/>
            <a:p>
              <a:endParaRPr lang="en-GB" sz="1100"/>
            </a:p>
          </p:txBody>
        </p:sp>
        <p:sp>
          <p:nvSpPr>
            <p:cNvPr id="507" name="Freeform: Shape 506">
              <a:extLst>
                <a:ext uri="{FF2B5EF4-FFF2-40B4-BE49-F238E27FC236}">
                  <a16:creationId xmlns:a16="http://schemas.microsoft.com/office/drawing/2014/main" id="{11868B13-96AF-347A-DCFE-BB2265F85931}"/>
                </a:ext>
              </a:extLst>
            </p:cNvPr>
            <p:cNvSpPr/>
            <p:nvPr/>
          </p:nvSpPr>
          <p:spPr>
            <a:xfrm>
              <a:off x="8563512" y="7424057"/>
              <a:ext cx="47769" cy="46796"/>
            </a:xfrm>
            <a:custGeom>
              <a:avLst/>
              <a:gdLst>
                <a:gd name="connsiteX0" fmla="*/ -805 w 47769"/>
                <a:gd name="connsiteY0" fmla="*/ 46639 h 46796"/>
                <a:gd name="connsiteX1" fmla="*/ 46965 w 47769"/>
                <a:gd name="connsiteY1" fmla="*/ -158 h 46796"/>
              </a:gdLst>
              <a:ahLst/>
              <a:cxnLst>
                <a:cxn ang="0">
                  <a:pos x="connsiteX0" y="connsiteY0"/>
                </a:cxn>
                <a:cxn ang="0">
                  <a:pos x="connsiteX1" y="connsiteY1"/>
                </a:cxn>
              </a:cxnLst>
              <a:rect l="l" t="t" r="r" b="b"/>
              <a:pathLst>
                <a:path w="47769" h="46796">
                  <a:moveTo>
                    <a:pt x="-805" y="46639"/>
                  </a:moveTo>
                  <a:cubicBezTo>
                    <a:pt x="3654" y="29035"/>
                    <a:pt x="8032" y="11424"/>
                    <a:pt x="46965" y="-158"/>
                  </a:cubicBezTo>
                </a:path>
              </a:pathLst>
            </a:custGeom>
            <a:noFill/>
            <a:ln w="23608" cap="rnd">
              <a:solidFill>
                <a:srgbClr val="B4CE82"/>
              </a:solidFill>
              <a:prstDash val="solid"/>
              <a:round/>
            </a:ln>
          </p:spPr>
          <p:txBody>
            <a:bodyPr rtlCol="0" anchor="ctr"/>
            <a:lstStyle/>
            <a:p>
              <a:endParaRPr lang="en-GB" sz="1100"/>
            </a:p>
          </p:txBody>
        </p:sp>
        <p:pic>
          <p:nvPicPr>
            <p:cNvPr id="510" name="Picture 509">
              <a:extLst>
                <a:ext uri="{FF2B5EF4-FFF2-40B4-BE49-F238E27FC236}">
                  <a16:creationId xmlns:a16="http://schemas.microsoft.com/office/drawing/2014/main" id="{61386538-C90D-E56C-4260-ABE74D2E0695}"/>
                </a:ext>
              </a:extLst>
            </p:cNvPr>
            <p:cNvPicPr>
              <a:picLocks noChangeAspect="1"/>
            </p:cNvPicPr>
            <p:nvPr/>
          </p:nvPicPr>
          <p:blipFill>
            <a:blip r:embed="rId8"/>
            <a:stretch>
              <a:fillRect/>
            </a:stretch>
          </p:blipFill>
          <p:spPr>
            <a:xfrm>
              <a:off x="8177370" y="8738265"/>
              <a:ext cx="366236" cy="218384"/>
            </a:xfrm>
            <a:custGeom>
              <a:avLst/>
              <a:gdLst>
                <a:gd name="connsiteX0" fmla="*/ 208 w 366236"/>
                <a:gd name="connsiteY0" fmla="*/ 28 h 218384"/>
                <a:gd name="connsiteX1" fmla="*/ 366445 w 366236"/>
                <a:gd name="connsiteY1" fmla="*/ 28 h 218384"/>
                <a:gd name="connsiteX2" fmla="*/ 366445 w 366236"/>
                <a:gd name="connsiteY2" fmla="*/ 218412 h 218384"/>
                <a:gd name="connsiteX3" fmla="*/ 208 w 366236"/>
                <a:gd name="connsiteY3" fmla="*/ 218412 h 218384"/>
              </a:gdLst>
              <a:ahLst/>
              <a:cxnLst>
                <a:cxn ang="0">
                  <a:pos x="connsiteX0" y="connsiteY0"/>
                </a:cxn>
                <a:cxn ang="0">
                  <a:pos x="connsiteX1" y="connsiteY1"/>
                </a:cxn>
                <a:cxn ang="0">
                  <a:pos x="connsiteX2" y="connsiteY2"/>
                </a:cxn>
                <a:cxn ang="0">
                  <a:pos x="connsiteX3" y="connsiteY3"/>
                </a:cxn>
              </a:cxnLst>
              <a:rect l="l" t="t" r="r" b="b"/>
              <a:pathLst>
                <a:path w="366236" h="218384">
                  <a:moveTo>
                    <a:pt x="208" y="28"/>
                  </a:moveTo>
                  <a:lnTo>
                    <a:pt x="366445" y="28"/>
                  </a:lnTo>
                  <a:lnTo>
                    <a:pt x="366445" y="218412"/>
                  </a:lnTo>
                  <a:lnTo>
                    <a:pt x="208" y="218412"/>
                  </a:lnTo>
                  <a:close/>
                </a:path>
              </a:pathLst>
            </a:custGeom>
          </p:spPr>
        </p:pic>
        <p:sp>
          <p:nvSpPr>
            <p:cNvPr id="511" name="Freeform: Shape 510">
              <a:extLst>
                <a:ext uri="{FF2B5EF4-FFF2-40B4-BE49-F238E27FC236}">
                  <a16:creationId xmlns:a16="http://schemas.microsoft.com/office/drawing/2014/main" id="{A58ECEEF-611B-718D-25D6-60A4B27399D4}"/>
                </a:ext>
              </a:extLst>
            </p:cNvPr>
            <p:cNvSpPr/>
            <p:nvPr/>
          </p:nvSpPr>
          <p:spPr>
            <a:xfrm>
              <a:off x="8292815" y="8859157"/>
              <a:ext cx="39808" cy="31197"/>
            </a:xfrm>
            <a:custGeom>
              <a:avLst/>
              <a:gdLst>
                <a:gd name="connsiteX0" fmla="*/ 19125 w 39808"/>
                <a:gd name="connsiteY0" fmla="*/ 30903 h 31197"/>
                <a:gd name="connsiteX1" fmla="*/ 39029 w 39808"/>
                <a:gd name="connsiteY1" fmla="*/ 15304 h 31197"/>
                <a:gd name="connsiteX2" fmla="*/ 19125 w 39808"/>
                <a:gd name="connsiteY2" fmla="*/ -295 h 31197"/>
                <a:gd name="connsiteX3" fmla="*/ -779 w 39808"/>
                <a:gd name="connsiteY3" fmla="*/ 15304 h 31197"/>
                <a:gd name="connsiteX4" fmla="*/ 19125 w 39808"/>
                <a:gd name="connsiteY4" fmla="*/ 30903 h 31197"/>
                <a:gd name="connsiteX5" fmla="*/ 19125 w 39808"/>
                <a:gd name="connsiteY5" fmla="*/ 5945 h 31197"/>
                <a:gd name="connsiteX6" fmla="*/ 34332 w 39808"/>
                <a:gd name="connsiteY6" fmla="*/ 15304 h 31197"/>
                <a:gd name="connsiteX7" fmla="*/ 19125 w 39808"/>
                <a:gd name="connsiteY7" fmla="*/ 24663 h 31197"/>
                <a:gd name="connsiteX8" fmla="*/ 3918 w 39808"/>
                <a:gd name="connsiteY8" fmla="*/ 15304 h 31197"/>
                <a:gd name="connsiteX9" fmla="*/ 19125 w 39808"/>
                <a:gd name="connsiteY9" fmla="*/ 5945 h 3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08" h="31197">
                  <a:moveTo>
                    <a:pt x="19125" y="30903"/>
                  </a:moveTo>
                  <a:cubicBezTo>
                    <a:pt x="30271" y="30903"/>
                    <a:pt x="39029" y="24047"/>
                    <a:pt x="39029" y="15304"/>
                  </a:cubicBezTo>
                  <a:cubicBezTo>
                    <a:pt x="39029" y="6561"/>
                    <a:pt x="30271" y="-295"/>
                    <a:pt x="19125" y="-295"/>
                  </a:cubicBezTo>
                  <a:cubicBezTo>
                    <a:pt x="7978" y="-295"/>
                    <a:pt x="-779" y="6561"/>
                    <a:pt x="-779" y="15304"/>
                  </a:cubicBezTo>
                  <a:cubicBezTo>
                    <a:pt x="-779" y="24047"/>
                    <a:pt x="7978" y="30903"/>
                    <a:pt x="19125" y="30903"/>
                  </a:cubicBezTo>
                  <a:close/>
                  <a:moveTo>
                    <a:pt x="19125" y="5945"/>
                  </a:moveTo>
                  <a:cubicBezTo>
                    <a:pt x="28121" y="5945"/>
                    <a:pt x="34332" y="10874"/>
                    <a:pt x="34332" y="15304"/>
                  </a:cubicBezTo>
                  <a:cubicBezTo>
                    <a:pt x="34332" y="19734"/>
                    <a:pt x="28121" y="24663"/>
                    <a:pt x="19125" y="24663"/>
                  </a:cubicBezTo>
                  <a:cubicBezTo>
                    <a:pt x="10128" y="24663"/>
                    <a:pt x="3918" y="19734"/>
                    <a:pt x="3918" y="15304"/>
                  </a:cubicBezTo>
                  <a:cubicBezTo>
                    <a:pt x="3918" y="10874"/>
                    <a:pt x="10128" y="5945"/>
                    <a:pt x="19125" y="5945"/>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512" name="Freeform: Shape 511">
              <a:extLst>
                <a:ext uri="{FF2B5EF4-FFF2-40B4-BE49-F238E27FC236}">
                  <a16:creationId xmlns:a16="http://schemas.microsoft.com/office/drawing/2014/main" id="{ECDFD1A1-5BB5-1865-F5A8-F07D0BE5D1C4}"/>
                </a:ext>
              </a:extLst>
            </p:cNvPr>
            <p:cNvSpPr/>
            <p:nvPr/>
          </p:nvSpPr>
          <p:spPr>
            <a:xfrm>
              <a:off x="8300777" y="8866956"/>
              <a:ext cx="23884" cy="15598"/>
            </a:xfrm>
            <a:custGeom>
              <a:avLst/>
              <a:gdLst>
                <a:gd name="connsiteX0" fmla="*/ 23106 w 23884"/>
                <a:gd name="connsiteY0" fmla="*/ 7505 h 15598"/>
                <a:gd name="connsiteX1" fmla="*/ 11163 w 23884"/>
                <a:gd name="connsiteY1" fmla="*/ 15304 h 15598"/>
                <a:gd name="connsiteX2" fmla="*/ -779 w 23884"/>
                <a:gd name="connsiteY2" fmla="*/ 7505 h 15598"/>
                <a:gd name="connsiteX3" fmla="*/ 11163 w 23884"/>
                <a:gd name="connsiteY3" fmla="*/ -295 h 15598"/>
                <a:gd name="connsiteX4" fmla="*/ 23106 w 23884"/>
                <a:gd name="connsiteY4" fmla="*/ 7505 h 1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4" h="15598">
                  <a:moveTo>
                    <a:pt x="23106" y="7505"/>
                  </a:moveTo>
                  <a:cubicBezTo>
                    <a:pt x="23106" y="11810"/>
                    <a:pt x="17771" y="15304"/>
                    <a:pt x="11163" y="15304"/>
                  </a:cubicBezTo>
                  <a:cubicBezTo>
                    <a:pt x="4555" y="15304"/>
                    <a:pt x="-779" y="11810"/>
                    <a:pt x="-779" y="7505"/>
                  </a:cubicBezTo>
                  <a:cubicBezTo>
                    <a:pt x="-779" y="3199"/>
                    <a:pt x="4555" y="-295"/>
                    <a:pt x="11163" y="-295"/>
                  </a:cubicBezTo>
                  <a:cubicBezTo>
                    <a:pt x="17771" y="-295"/>
                    <a:pt x="23106" y="3199"/>
                    <a:pt x="23106" y="7505"/>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513" name="Freeform: Shape 512">
              <a:extLst>
                <a:ext uri="{FF2B5EF4-FFF2-40B4-BE49-F238E27FC236}">
                  <a16:creationId xmlns:a16="http://schemas.microsoft.com/office/drawing/2014/main" id="{996B1B2C-6303-A321-8963-03D1D0EAAA1A}"/>
                </a:ext>
              </a:extLst>
            </p:cNvPr>
            <p:cNvSpPr/>
            <p:nvPr/>
          </p:nvSpPr>
          <p:spPr>
            <a:xfrm>
              <a:off x="8276892" y="8851358"/>
              <a:ext cx="127386" cy="77994"/>
            </a:xfrm>
            <a:custGeom>
              <a:avLst/>
              <a:gdLst>
                <a:gd name="connsiteX0" fmla="*/ 120633 w 127386"/>
                <a:gd name="connsiteY0" fmla="*/ 27657 h 77994"/>
                <a:gd name="connsiteX1" fmla="*/ 73500 w 127386"/>
                <a:gd name="connsiteY1" fmla="*/ 27867 h 77994"/>
                <a:gd name="connsiteX2" fmla="*/ 73978 w 127386"/>
                <a:gd name="connsiteY2" fmla="*/ 23913 h 77994"/>
                <a:gd name="connsiteX3" fmla="*/ 36637 w 127386"/>
                <a:gd name="connsiteY3" fmla="*/ -296 h 77994"/>
                <a:gd name="connsiteX4" fmla="*/ -782 w 127386"/>
                <a:gd name="connsiteY4" fmla="*/ 23913 h 77994"/>
                <a:gd name="connsiteX5" fmla="*/ -782 w 127386"/>
                <a:gd name="connsiteY5" fmla="*/ 51734 h 77994"/>
                <a:gd name="connsiteX6" fmla="*/ 38230 w 127386"/>
                <a:gd name="connsiteY6" fmla="*/ 77698 h 77994"/>
                <a:gd name="connsiteX7" fmla="*/ 72385 w 127386"/>
                <a:gd name="connsiteY7" fmla="*/ 66927 h 77994"/>
                <a:gd name="connsiteX8" fmla="*/ 117209 w 127386"/>
                <a:gd name="connsiteY8" fmla="*/ 64595 h 77994"/>
                <a:gd name="connsiteX9" fmla="*/ 126604 w 127386"/>
                <a:gd name="connsiteY9" fmla="*/ 68721 h 77994"/>
                <a:gd name="connsiteX10" fmla="*/ 126604 w 127386"/>
                <a:gd name="connsiteY10" fmla="*/ 30285 h 77994"/>
                <a:gd name="connsiteX11" fmla="*/ 80905 w 127386"/>
                <a:gd name="connsiteY11" fmla="*/ 33678 h 77994"/>
                <a:gd name="connsiteX12" fmla="*/ 86477 w 127386"/>
                <a:gd name="connsiteY12" fmla="*/ 32095 h 77994"/>
                <a:gd name="connsiteX13" fmla="*/ 86477 w 127386"/>
                <a:gd name="connsiteY13" fmla="*/ 49456 h 77994"/>
                <a:gd name="connsiteX14" fmla="*/ 80905 w 127386"/>
                <a:gd name="connsiteY14" fmla="*/ 49456 h 77994"/>
                <a:gd name="connsiteX15" fmla="*/ 11717 w 127386"/>
                <a:gd name="connsiteY15" fmla="*/ 42733 h 77994"/>
                <a:gd name="connsiteX16" fmla="*/ 12832 w 127386"/>
                <a:gd name="connsiteY16" fmla="*/ 42733 h 77994"/>
                <a:gd name="connsiteX17" fmla="*/ 17211 w 127386"/>
                <a:gd name="connsiteY17" fmla="*/ 44706 h 77994"/>
                <a:gd name="connsiteX18" fmla="*/ 17211 w 127386"/>
                <a:gd name="connsiteY18" fmla="*/ 52147 h 77994"/>
                <a:gd name="connsiteX19" fmla="*/ 11717 w 127386"/>
                <a:gd name="connsiteY19" fmla="*/ 52147 h 77994"/>
                <a:gd name="connsiteX20" fmla="*/ 39345 w 127386"/>
                <a:gd name="connsiteY20" fmla="*/ 48045 h 77994"/>
                <a:gd name="connsiteX21" fmla="*/ 44918 w 127386"/>
                <a:gd name="connsiteY21" fmla="*/ 47530 h 77994"/>
                <a:gd name="connsiteX22" fmla="*/ 44918 w 127386"/>
                <a:gd name="connsiteY22" fmla="*/ 56179 h 77994"/>
                <a:gd name="connsiteX23" fmla="*/ 39345 w 127386"/>
                <a:gd name="connsiteY23" fmla="*/ 56179 h 77994"/>
                <a:gd name="connsiteX24" fmla="*/ 53198 w 127386"/>
                <a:gd name="connsiteY24" fmla="*/ 45674 h 77994"/>
                <a:gd name="connsiteX25" fmla="*/ 58771 w 127386"/>
                <a:gd name="connsiteY25" fmla="*/ 43521 h 77994"/>
                <a:gd name="connsiteX26" fmla="*/ 58771 w 127386"/>
                <a:gd name="connsiteY26" fmla="*/ 60220 h 77994"/>
                <a:gd name="connsiteX27" fmla="*/ 53198 w 127386"/>
                <a:gd name="connsiteY27" fmla="*/ 60220 h 77994"/>
                <a:gd name="connsiteX28" fmla="*/ 67051 w 127386"/>
                <a:gd name="connsiteY28" fmla="*/ 39816 h 77994"/>
                <a:gd name="connsiteX29" fmla="*/ 72385 w 127386"/>
                <a:gd name="connsiteY29" fmla="*/ 37344 h 77994"/>
                <a:gd name="connsiteX30" fmla="*/ 72624 w 127386"/>
                <a:gd name="connsiteY30" fmla="*/ 37219 h 77994"/>
                <a:gd name="connsiteX31" fmla="*/ 72624 w 127386"/>
                <a:gd name="connsiteY31" fmla="*/ 46773 h 77994"/>
                <a:gd name="connsiteX32" fmla="*/ 67051 w 127386"/>
                <a:gd name="connsiteY32" fmla="*/ 46773 h 77994"/>
                <a:gd name="connsiteX33" fmla="*/ 31065 w 127386"/>
                <a:gd name="connsiteY33" fmla="*/ 62910 h 77994"/>
                <a:gd name="connsiteX34" fmla="*/ 25492 w 127386"/>
                <a:gd name="connsiteY34" fmla="*/ 62910 h 77994"/>
                <a:gd name="connsiteX35" fmla="*/ 25492 w 127386"/>
                <a:gd name="connsiteY35" fmla="*/ 47070 h 77994"/>
                <a:gd name="connsiteX36" fmla="*/ 31065 w 127386"/>
                <a:gd name="connsiteY36" fmla="*/ 47858 h 77994"/>
                <a:gd name="connsiteX37" fmla="*/ 94758 w 127386"/>
                <a:gd name="connsiteY37" fmla="*/ 40042 h 77994"/>
                <a:gd name="connsiteX38" fmla="*/ 94758 w 127386"/>
                <a:gd name="connsiteY38" fmla="*/ 30894 h 77994"/>
                <a:gd name="connsiteX39" fmla="*/ 100331 w 127386"/>
                <a:gd name="connsiteY39" fmla="*/ 30894 h 77994"/>
                <a:gd name="connsiteX40" fmla="*/ 100331 w 127386"/>
                <a:gd name="connsiteY40" fmla="*/ 40042 h 77994"/>
                <a:gd name="connsiteX41" fmla="*/ 36637 w 127386"/>
                <a:gd name="connsiteY41" fmla="*/ 7776 h 77994"/>
                <a:gd name="connsiteX42" fmla="*/ 65698 w 127386"/>
                <a:gd name="connsiteY42" fmla="*/ 23913 h 77994"/>
                <a:gd name="connsiteX43" fmla="*/ 36637 w 127386"/>
                <a:gd name="connsiteY43" fmla="*/ 40042 h 77994"/>
                <a:gd name="connsiteX44" fmla="*/ 7498 w 127386"/>
                <a:gd name="connsiteY44" fmla="*/ 23913 h 77994"/>
                <a:gd name="connsiteX45" fmla="*/ 36637 w 127386"/>
                <a:gd name="connsiteY45" fmla="*/ 7776 h 77994"/>
                <a:gd name="connsiteX46" fmla="*/ 118324 w 127386"/>
                <a:gd name="connsiteY46" fmla="*/ 56289 h 77994"/>
                <a:gd name="connsiteX47" fmla="*/ 109646 w 127386"/>
                <a:gd name="connsiteY47" fmla="*/ 53637 h 77994"/>
                <a:gd name="connsiteX48" fmla="*/ 107257 w 127386"/>
                <a:gd name="connsiteY48" fmla="*/ 43349 h 77994"/>
                <a:gd name="connsiteX49" fmla="*/ 110522 w 127386"/>
                <a:gd name="connsiteY49" fmla="*/ 32641 h 77994"/>
                <a:gd name="connsiteX50" fmla="*/ 117209 w 127386"/>
                <a:gd name="connsiteY50" fmla="*/ 35012 h 77994"/>
                <a:gd name="connsiteX51" fmla="*/ 118324 w 127386"/>
                <a:gd name="connsiteY51" fmla="*/ 35503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7386" h="77994">
                  <a:moveTo>
                    <a:pt x="120633" y="27657"/>
                  </a:moveTo>
                  <a:cubicBezTo>
                    <a:pt x="105346" y="20973"/>
                    <a:pt x="89503" y="21066"/>
                    <a:pt x="73500" y="27867"/>
                  </a:cubicBezTo>
                  <a:cubicBezTo>
                    <a:pt x="73819" y="26573"/>
                    <a:pt x="73978" y="25239"/>
                    <a:pt x="73978" y="23913"/>
                  </a:cubicBezTo>
                  <a:cubicBezTo>
                    <a:pt x="73978" y="10334"/>
                    <a:pt x="57577" y="-296"/>
                    <a:pt x="36637" y="-296"/>
                  </a:cubicBezTo>
                  <a:cubicBezTo>
                    <a:pt x="15619" y="-296"/>
                    <a:pt x="-782" y="10334"/>
                    <a:pt x="-782" y="23913"/>
                  </a:cubicBezTo>
                  <a:lnTo>
                    <a:pt x="-782" y="51734"/>
                  </a:lnTo>
                  <a:cubicBezTo>
                    <a:pt x="-782" y="66295"/>
                    <a:pt x="16336" y="77698"/>
                    <a:pt x="38230" y="77698"/>
                  </a:cubicBezTo>
                  <a:cubicBezTo>
                    <a:pt x="51367" y="77698"/>
                    <a:pt x="64981" y="70694"/>
                    <a:pt x="72385" y="66927"/>
                  </a:cubicBezTo>
                  <a:cubicBezTo>
                    <a:pt x="87672" y="59065"/>
                    <a:pt x="102719" y="58285"/>
                    <a:pt x="117209" y="64595"/>
                  </a:cubicBezTo>
                  <a:lnTo>
                    <a:pt x="126604" y="68721"/>
                  </a:lnTo>
                  <a:lnTo>
                    <a:pt x="126604" y="30285"/>
                  </a:lnTo>
                  <a:close/>
                  <a:moveTo>
                    <a:pt x="80905" y="33678"/>
                  </a:moveTo>
                  <a:cubicBezTo>
                    <a:pt x="82736" y="33054"/>
                    <a:pt x="84567" y="32524"/>
                    <a:pt x="86477" y="32095"/>
                  </a:cubicBezTo>
                  <a:lnTo>
                    <a:pt x="86477" y="49456"/>
                  </a:lnTo>
                  <a:lnTo>
                    <a:pt x="80905" y="49456"/>
                  </a:lnTo>
                  <a:close/>
                  <a:moveTo>
                    <a:pt x="11717" y="42733"/>
                  </a:moveTo>
                  <a:lnTo>
                    <a:pt x="12832" y="42733"/>
                  </a:lnTo>
                  <a:cubicBezTo>
                    <a:pt x="14266" y="43474"/>
                    <a:pt x="15698" y="44137"/>
                    <a:pt x="17211" y="44706"/>
                  </a:cubicBezTo>
                  <a:lnTo>
                    <a:pt x="17211" y="52147"/>
                  </a:lnTo>
                  <a:lnTo>
                    <a:pt x="11717" y="52147"/>
                  </a:lnTo>
                  <a:close/>
                  <a:moveTo>
                    <a:pt x="39345" y="48045"/>
                  </a:moveTo>
                  <a:cubicBezTo>
                    <a:pt x="41256" y="47951"/>
                    <a:pt x="43087" y="47787"/>
                    <a:pt x="44918" y="47530"/>
                  </a:cubicBezTo>
                  <a:lnTo>
                    <a:pt x="44918" y="56179"/>
                  </a:lnTo>
                  <a:lnTo>
                    <a:pt x="39345" y="56179"/>
                  </a:lnTo>
                  <a:close/>
                  <a:moveTo>
                    <a:pt x="53198" y="45674"/>
                  </a:moveTo>
                  <a:cubicBezTo>
                    <a:pt x="55109" y="45081"/>
                    <a:pt x="56940" y="44363"/>
                    <a:pt x="58771" y="43521"/>
                  </a:cubicBezTo>
                  <a:lnTo>
                    <a:pt x="58771" y="60220"/>
                  </a:lnTo>
                  <a:lnTo>
                    <a:pt x="53198" y="60220"/>
                  </a:lnTo>
                  <a:close/>
                  <a:moveTo>
                    <a:pt x="67051" y="39816"/>
                  </a:moveTo>
                  <a:cubicBezTo>
                    <a:pt x="69042" y="38966"/>
                    <a:pt x="70873" y="38116"/>
                    <a:pt x="72385" y="37344"/>
                  </a:cubicBezTo>
                  <a:cubicBezTo>
                    <a:pt x="72465" y="37297"/>
                    <a:pt x="72545" y="37266"/>
                    <a:pt x="72624" y="37219"/>
                  </a:cubicBezTo>
                  <a:lnTo>
                    <a:pt x="72624" y="46773"/>
                  </a:lnTo>
                  <a:lnTo>
                    <a:pt x="67051" y="46773"/>
                  </a:lnTo>
                  <a:close/>
                  <a:moveTo>
                    <a:pt x="31065" y="62910"/>
                  </a:moveTo>
                  <a:lnTo>
                    <a:pt x="25492" y="62910"/>
                  </a:lnTo>
                  <a:lnTo>
                    <a:pt x="25492" y="47070"/>
                  </a:lnTo>
                  <a:cubicBezTo>
                    <a:pt x="27323" y="47428"/>
                    <a:pt x="29234" y="47686"/>
                    <a:pt x="31065" y="47858"/>
                  </a:cubicBezTo>
                  <a:close/>
                  <a:moveTo>
                    <a:pt x="94758" y="40042"/>
                  </a:moveTo>
                  <a:lnTo>
                    <a:pt x="94758" y="30894"/>
                  </a:lnTo>
                  <a:cubicBezTo>
                    <a:pt x="96589" y="30784"/>
                    <a:pt x="98420" y="30784"/>
                    <a:pt x="100331" y="30894"/>
                  </a:cubicBezTo>
                  <a:lnTo>
                    <a:pt x="100331" y="40042"/>
                  </a:lnTo>
                  <a:close/>
                  <a:moveTo>
                    <a:pt x="36637" y="7776"/>
                  </a:moveTo>
                  <a:cubicBezTo>
                    <a:pt x="52402" y="7776"/>
                    <a:pt x="65698" y="15170"/>
                    <a:pt x="65698" y="23913"/>
                  </a:cubicBezTo>
                  <a:cubicBezTo>
                    <a:pt x="65698" y="32648"/>
                    <a:pt x="52402" y="40042"/>
                    <a:pt x="36637" y="40042"/>
                  </a:cubicBezTo>
                  <a:cubicBezTo>
                    <a:pt x="20873" y="40042"/>
                    <a:pt x="7498" y="32656"/>
                    <a:pt x="7498" y="23913"/>
                  </a:cubicBezTo>
                  <a:cubicBezTo>
                    <a:pt x="7498" y="15162"/>
                    <a:pt x="20873" y="7776"/>
                    <a:pt x="36637" y="7776"/>
                  </a:cubicBezTo>
                  <a:close/>
                  <a:moveTo>
                    <a:pt x="118324" y="56289"/>
                  </a:moveTo>
                  <a:cubicBezTo>
                    <a:pt x="115458" y="55189"/>
                    <a:pt x="112592" y="54300"/>
                    <a:pt x="109646" y="53637"/>
                  </a:cubicBezTo>
                  <a:cubicBezTo>
                    <a:pt x="108134" y="50400"/>
                    <a:pt x="107337" y="46906"/>
                    <a:pt x="107257" y="43349"/>
                  </a:cubicBezTo>
                  <a:cubicBezTo>
                    <a:pt x="107257" y="39543"/>
                    <a:pt x="108452" y="35838"/>
                    <a:pt x="110522" y="32641"/>
                  </a:cubicBezTo>
                  <a:cubicBezTo>
                    <a:pt x="112831" y="33280"/>
                    <a:pt x="115060" y="34076"/>
                    <a:pt x="117209" y="35012"/>
                  </a:cubicBezTo>
                  <a:lnTo>
                    <a:pt x="118324" y="35503"/>
                  </a:lnTo>
                  <a:close/>
                </a:path>
              </a:pathLst>
            </a:custGeom>
            <a:solidFill>
              <a:srgbClr val="FFFFFF"/>
            </a:solidFill>
            <a:ln w="10492" cap="flat">
              <a:solidFill>
                <a:srgbClr val="FFC000"/>
              </a:solidFill>
              <a:prstDash val="solid"/>
              <a:miter/>
            </a:ln>
          </p:spPr>
          <p:txBody>
            <a:bodyPr rtlCol="0" anchor="ctr"/>
            <a:lstStyle/>
            <a:p>
              <a:endParaRPr lang="en-GB" sz="1100"/>
            </a:p>
          </p:txBody>
        </p:sp>
        <p:pic>
          <p:nvPicPr>
            <p:cNvPr id="514" name="Picture 513">
              <a:extLst>
                <a:ext uri="{FF2B5EF4-FFF2-40B4-BE49-F238E27FC236}">
                  <a16:creationId xmlns:a16="http://schemas.microsoft.com/office/drawing/2014/main" id="{B13D78D1-9D00-FB3F-9611-307F5C5AF04C}"/>
                </a:ext>
              </a:extLst>
            </p:cNvPr>
            <p:cNvPicPr>
              <a:picLocks noChangeAspect="1"/>
            </p:cNvPicPr>
            <p:nvPr/>
          </p:nvPicPr>
          <p:blipFill>
            <a:blip r:embed="rId8"/>
            <a:stretch>
              <a:fillRect/>
            </a:stretch>
          </p:blipFill>
          <p:spPr>
            <a:xfrm>
              <a:off x="6577078" y="10391750"/>
              <a:ext cx="485659" cy="280780"/>
            </a:xfrm>
            <a:custGeom>
              <a:avLst/>
              <a:gdLst>
                <a:gd name="connsiteX0" fmla="*/ 158 w 485659"/>
                <a:gd name="connsiteY0" fmla="*/ 83 h 280780"/>
                <a:gd name="connsiteX1" fmla="*/ 485818 w 485659"/>
                <a:gd name="connsiteY1" fmla="*/ 83 h 280780"/>
                <a:gd name="connsiteX2" fmla="*/ 485818 w 485659"/>
                <a:gd name="connsiteY2" fmla="*/ 280864 h 280780"/>
                <a:gd name="connsiteX3" fmla="*/ 158 w 485659"/>
                <a:gd name="connsiteY3" fmla="*/ 280864 h 280780"/>
              </a:gdLst>
              <a:ahLst/>
              <a:cxnLst>
                <a:cxn ang="0">
                  <a:pos x="connsiteX0" y="connsiteY0"/>
                </a:cxn>
                <a:cxn ang="0">
                  <a:pos x="connsiteX1" y="connsiteY1"/>
                </a:cxn>
                <a:cxn ang="0">
                  <a:pos x="connsiteX2" y="connsiteY2"/>
                </a:cxn>
                <a:cxn ang="0">
                  <a:pos x="connsiteX3" y="connsiteY3"/>
                </a:cxn>
              </a:cxnLst>
              <a:rect l="l" t="t" r="r" b="b"/>
              <a:pathLst>
                <a:path w="485659" h="280780">
                  <a:moveTo>
                    <a:pt x="158" y="83"/>
                  </a:moveTo>
                  <a:lnTo>
                    <a:pt x="485818" y="83"/>
                  </a:lnTo>
                  <a:lnTo>
                    <a:pt x="485818" y="280864"/>
                  </a:lnTo>
                  <a:lnTo>
                    <a:pt x="158" y="280864"/>
                  </a:lnTo>
                  <a:close/>
                </a:path>
              </a:pathLst>
            </a:custGeom>
          </p:spPr>
        </p:pic>
        <p:sp>
          <p:nvSpPr>
            <p:cNvPr id="515" name="Freeform: Shape 514">
              <a:extLst>
                <a:ext uri="{FF2B5EF4-FFF2-40B4-BE49-F238E27FC236}">
                  <a16:creationId xmlns:a16="http://schemas.microsoft.com/office/drawing/2014/main" id="{3F3CE41C-30D3-EEFA-0910-EF6B28CA6151}"/>
                </a:ext>
              </a:extLst>
            </p:cNvPr>
            <p:cNvSpPr/>
            <p:nvPr/>
          </p:nvSpPr>
          <p:spPr>
            <a:xfrm flipV="1">
              <a:off x="7070701" y="8597874"/>
              <a:ext cx="80525" cy="0"/>
            </a:xfrm>
            <a:custGeom>
              <a:avLst/>
              <a:gdLst>
                <a:gd name="connsiteX0" fmla="*/ 203 w 80525"/>
                <a:gd name="connsiteY0" fmla="*/ 45 h 0"/>
                <a:gd name="connsiteX1" fmla="*/ 80729 w 80525"/>
                <a:gd name="connsiteY1" fmla="*/ 45 h 0"/>
              </a:gdLst>
              <a:ahLst/>
              <a:cxnLst>
                <a:cxn ang="0">
                  <a:pos x="connsiteX0" y="connsiteY0"/>
                </a:cxn>
                <a:cxn ang="0">
                  <a:pos x="connsiteX1" y="connsiteY1"/>
                </a:cxn>
              </a:cxnLst>
              <a:rect l="l" t="t" r="r" b="b"/>
              <a:pathLst>
                <a:path w="80525">
                  <a:moveTo>
                    <a:pt x="203" y="45"/>
                  </a:moveTo>
                  <a:lnTo>
                    <a:pt x="80729" y="45"/>
                  </a:lnTo>
                </a:path>
              </a:pathLst>
            </a:custGeom>
            <a:noFill/>
            <a:ln w="31478" cap="rnd">
              <a:solidFill>
                <a:srgbClr val="5B9BD5"/>
              </a:solidFill>
              <a:prstDash val="solid"/>
              <a:round/>
            </a:ln>
          </p:spPr>
          <p:txBody>
            <a:bodyPr rtlCol="0" anchor="ctr"/>
            <a:lstStyle/>
            <a:p>
              <a:endParaRPr lang="en-GB" sz="1100"/>
            </a:p>
          </p:txBody>
        </p:sp>
        <p:sp>
          <p:nvSpPr>
            <p:cNvPr id="516" name="Freeform: Shape 515">
              <a:extLst>
                <a:ext uri="{FF2B5EF4-FFF2-40B4-BE49-F238E27FC236}">
                  <a16:creationId xmlns:a16="http://schemas.microsoft.com/office/drawing/2014/main" id="{2A9F95CA-B41A-33A6-2285-81A42BAE226C}"/>
                </a:ext>
              </a:extLst>
            </p:cNvPr>
            <p:cNvSpPr/>
            <p:nvPr/>
          </p:nvSpPr>
          <p:spPr>
            <a:xfrm rot="5400000" flipV="1">
              <a:off x="7041916" y="8402459"/>
              <a:ext cx="232726" cy="0"/>
            </a:xfrm>
            <a:custGeom>
              <a:avLst/>
              <a:gdLst>
                <a:gd name="connsiteX0" fmla="*/ 195 w 232726"/>
                <a:gd name="connsiteY0" fmla="*/ 38 h 0"/>
                <a:gd name="connsiteX1" fmla="*/ 232921 w 232726"/>
                <a:gd name="connsiteY1" fmla="*/ 39 h 0"/>
              </a:gdLst>
              <a:ahLst/>
              <a:cxnLst>
                <a:cxn ang="0">
                  <a:pos x="connsiteX0" y="connsiteY0"/>
                </a:cxn>
                <a:cxn ang="0">
                  <a:pos x="connsiteX1" y="connsiteY1"/>
                </a:cxn>
              </a:cxnLst>
              <a:rect l="l" t="t" r="r" b="b"/>
              <a:pathLst>
                <a:path w="232726">
                  <a:moveTo>
                    <a:pt x="195" y="38"/>
                  </a:moveTo>
                  <a:lnTo>
                    <a:pt x="232921" y="39"/>
                  </a:lnTo>
                </a:path>
              </a:pathLst>
            </a:custGeom>
            <a:noFill/>
            <a:ln w="31478" cap="rnd">
              <a:solidFill>
                <a:srgbClr val="5B9BD5"/>
              </a:solidFill>
              <a:prstDash val="solid"/>
              <a:round/>
            </a:ln>
          </p:spPr>
          <p:txBody>
            <a:bodyPr rtlCol="0" anchor="ctr"/>
            <a:lstStyle/>
            <a:p>
              <a:endParaRPr lang="en-GB" sz="1100"/>
            </a:p>
          </p:txBody>
        </p:sp>
        <p:sp>
          <p:nvSpPr>
            <p:cNvPr id="517" name="Freeform: Shape 516">
              <a:extLst>
                <a:ext uri="{FF2B5EF4-FFF2-40B4-BE49-F238E27FC236}">
                  <a16:creationId xmlns:a16="http://schemas.microsoft.com/office/drawing/2014/main" id="{9527BBD6-2E7B-23D6-8819-FAF9B69FDCFB}"/>
                </a:ext>
              </a:extLst>
            </p:cNvPr>
            <p:cNvSpPr/>
            <p:nvPr/>
          </p:nvSpPr>
          <p:spPr>
            <a:xfrm flipV="1">
              <a:off x="7158279" y="8223501"/>
              <a:ext cx="142304" cy="0"/>
            </a:xfrm>
            <a:custGeom>
              <a:avLst/>
              <a:gdLst>
                <a:gd name="connsiteX0" fmla="*/ 203 w 142304"/>
                <a:gd name="connsiteY0" fmla="*/ 32 h 0"/>
                <a:gd name="connsiteX1" fmla="*/ 142508 w 142304"/>
                <a:gd name="connsiteY1" fmla="*/ 33 h 0"/>
              </a:gdLst>
              <a:ahLst/>
              <a:cxnLst>
                <a:cxn ang="0">
                  <a:pos x="connsiteX0" y="connsiteY0"/>
                </a:cxn>
                <a:cxn ang="0">
                  <a:pos x="connsiteX1" y="connsiteY1"/>
                </a:cxn>
              </a:cxnLst>
              <a:rect l="l" t="t" r="r" b="b"/>
              <a:pathLst>
                <a:path w="142304">
                  <a:moveTo>
                    <a:pt x="203" y="32"/>
                  </a:moveTo>
                  <a:lnTo>
                    <a:pt x="142508" y="33"/>
                  </a:lnTo>
                </a:path>
              </a:pathLst>
            </a:custGeom>
            <a:noFill/>
            <a:ln w="31478" cap="rnd">
              <a:solidFill>
                <a:srgbClr val="5B9BD5"/>
              </a:solidFill>
              <a:prstDash val="solid"/>
              <a:round/>
            </a:ln>
          </p:spPr>
          <p:txBody>
            <a:bodyPr rtlCol="0" anchor="ctr"/>
            <a:lstStyle/>
            <a:p>
              <a:endParaRPr lang="en-GB" sz="1100"/>
            </a:p>
          </p:txBody>
        </p:sp>
        <p:sp>
          <p:nvSpPr>
            <p:cNvPr id="518" name="Freeform: Shape 517">
              <a:extLst>
                <a:ext uri="{FF2B5EF4-FFF2-40B4-BE49-F238E27FC236}">
                  <a16:creationId xmlns:a16="http://schemas.microsoft.com/office/drawing/2014/main" id="{1854CED3-FA5F-69C3-6F38-1457BBC663CD}"/>
                </a:ext>
              </a:extLst>
            </p:cNvPr>
            <p:cNvSpPr/>
            <p:nvPr/>
          </p:nvSpPr>
          <p:spPr>
            <a:xfrm flipV="1">
              <a:off x="7150317" y="8597874"/>
              <a:ext cx="142304" cy="0"/>
            </a:xfrm>
            <a:custGeom>
              <a:avLst/>
              <a:gdLst>
                <a:gd name="connsiteX0" fmla="*/ 203 w 142304"/>
                <a:gd name="connsiteY0" fmla="*/ 45 h 0"/>
                <a:gd name="connsiteX1" fmla="*/ 142507 w 142304"/>
                <a:gd name="connsiteY1" fmla="*/ 45 h 0"/>
              </a:gdLst>
              <a:ahLst/>
              <a:cxnLst>
                <a:cxn ang="0">
                  <a:pos x="connsiteX0" y="connsiteY0"/>
                </a:cxn>
                <a:cxn ang="0">
                  <a:pos x="connsiteX1" y="connsiteY1"/>
                </a:cxn>
              </a:cxnLst>
              <a:rect l="l" t="t" r="r" b="b"/>
              <a:pathLst>
                <a:path w="142304">
                  <a:moveTo>
                    <a:pt x="203" y="45"/>
                  </a:moveTo>
                  <a:lnTo>
                    <a:pt x="142507" y="45"/>
                  </a:lnTo>
                </a:path>
              </a:pathLst>
            </a:custGeom>
            <a:noFill/>
            <a:ln w="31478" cap="rnd">
              <a:solidFill>
                <a:srgbClr val="5B9BD5"/>
              </a:solidFill>
              <a:prstDash val="solid"/>
              <a:round/>
            </a:ln>
          </p:spPr>
          <p:txBody>
            <a:bodyPr rtlCol="0" anchor="ctr"/>
            <a:lstStyle/>
            <a:p>
              <a:endParaRPr lang="en-GB" sz="1100"/>
            </a:p>
          </p:txBody>
        </p:sp>
        <p:sp>
          <p:nvSpPr>
            <p:cNvPr id="519" name="Freeform: Shape 518">
              <a:extLst>
                <a:ext uri="{FF2B5EF4-FFF2-40B4-BE49-F238E27FC236}">
                  <a16:creationId xmlns:a16="http://schemas.microsoft.com/office/drawing/2014/main" id="{0D39C004-A683-9AFE-CF38-A99A32E0B4F4}"/>
                </a:ext>
              </a:extLst>
            </p:cNvPr>
            <p:cNvSpPr/>
            <p:nvPr/>
          </p:nvSpPr>
          <p:spPr>
            <a:xfrm flipV="1">
              <a:off x="7094586" y="7802330"/>
              <a:ext cx="80525" cy="0"/>
            </a:xfrm>
            <a:custGeom>
              <a:avLst/>
              <a:gdLst>
                <a:gd name="connsiteX0" fmla="*/ 204 w 80525"/>
                <a:gd name="connsiteY0" fmla="*/ 19 h 0"/>
                <a:gd name="connsiteX1" fmla="*/ 80730 w 80525"/>
                <a:gd name="connsiteY1" fmla="*/ 20 h 0"/>
              </a:gdLst>
              <a:ahLst/>
              <a:cxnLst>
                <a:cxn ang="0">
                  <a:pos x="connsiteX0" y="connsiteY0"/>
                </a:cxn>
                <a:cxn ang="0">
                  <a:pos x="connsiteX1" y="connsiteY1"/>
                </a:cxn>
              </a:cxnLst>
              <a:rect l="l" t="t" r="r" b="b"/>
              <a:pathLst>
                <a:path w="80525">
                  <a:moveTo>
                    <a:pt x="204" y="19"/>
                  </a:moveTo>
                  <a:lnTo>
                    <a:pt x="80730" y="20"/>
                  </a:lnTo>
                </a:path>
              </a:pathLst>
            </a:custGeom>
            <a:noFill/>
            <a:ln w="31478" cap="rnd">
              <a:solidFill>
                <a:srgbClr val="5B9BD5"/>
              </a:solidFill>
              <a:prstDash val="solid"/>
              <a:round/>
            </a:ln>
          </p:spPr>
          <p:txBody>
            <a:bodyPr rtlCol="0" anchor="ctr"/>
            <a:lstStyle/>
            <a:p>
              <a:endParaRPr lang="en-GB" sz="1100"/>
            </a:p>
          </p:txBody>
        </p:sp>
        <p:sp>
          <p:nvSpPr>
            <p:cNvPr id="520" name="Freeform: Shape 519">
              <a:extLst>
                <a:ext uri="{FF2B5EF4-FFF2-40B4-BE49-F238E27FC236}">
                  <a16:creationId xmlns:a16="http://schemas.microsoft.com/office/drawing/2014/main" id="{9568D963-D738-83D1-B1C5-6A39594B2B30}"/>
                </a:ext>
              </a:extLst>
            </p:cNvPr>
            <p:cNvSpPr/>
            <p:nvPr/>
          </p:nvSpPr>
          <p:spPr>
            <a:xfrm rot="5400000" flipV="1">
              <a:off x="7065801" y="7606915"/>
              <a:ext cx="232726" cy="0"/>
            </a:xfrm>
            <a:custGeom>
              <a:avLst/>
              <a:gdLst>
                <a:gd name="connsiteX0" fmla="*/ 196 w 232726"/>
                <a:gd name="connsiteY0" fmla="*/ 12 h 0"/>
                <a:gd name="connsiteX1" fmla="*/ 232922 w 232726"/>
                <a:gd name="connsiteY1" fmla="*/ 13 h 0"/>
              </a:gdLst>
              <a:ahLst/>
              <a:cxnLst>
                <a:cxn ang="0">
                  <a:pos x="connsiteX0" y="connsiteY0"/>
                </a:cxn>
                <a:cxn ang="0">
                  <a:pos x="connsiteX1" y="connsiteY1"/>
                </a:cxn>
              </a:cxnLst>
              <a:rect l="l" t="t" r="r" b="b"/>
              <a:pathLst>
                <a:path w="232726">
                  <a:moveTo>
                    <a:pt x="196" y="12"/>
                  </a:moveTo>
                  <a:lnTo>
                    <a:pt x="232922" y="13"/>
                  </a:lnTo>
                </a:path>
              </a:pathLst>
            </a:custGeom>
            <a:noFill/>
            <a:ln w="31478" cap="rnd">
              <a:solidFill>
                <a:srgbClr val="5B9BD5"/>
              </a:solidFill>
              <a:prstDash val="solid"/>
              <a:round/>
            </a:ln>
          </p:spPr>
          <p:txBody>
            <a:bodyPr rtlCol="0" anchor="ctr"/>
            <a:lstStyle/>
            <a:p>
              <a:endParaRPr lang="en-GB" sz="1100"/>
            </a:p>
          </p:txBody>
        </p:sp>
        <p:sp>
          <p:nvSpPr>
            <p:cNvPr id="521" name="Freeform: Shape 520">
              <a:extLst>
                <a:ext uri="{FF2B5EF4-FFF2-40B4-BE49-F238E27FC236}">
                  <a16:creationId xmlns:a16="http://schemas.microsoft.com/office/drawing/2014/main" id="{795FCA6B-C2EF-4FA0-727F-4884E3C62335}"/>
                </a:ext>
              </a:extLst>
            </p:cNvPr>
            <p:cNvSpPr/>
            <p:nvPr/>
          </p:nvSpPr>
          <p:spPr>
            <a:xfrm flipV="1">
              <a:off x="7182164" y="7427956"/>
              <a:ext cx="270822" cy="0"/>
            </a:xfrm>
            <a:custGeom>
              <a:avLst/>
              <a:gdLst>
                <a:gd name="connsiteX0" fmla="*/ 198 w 270822"/>
                <a:gd name="connsiteY0" fmla="*/ 7 h 0"/>
                <a:gd name="connsiteX1" fmla="*/ 271020 w 270822"/>
                <a:gd name="connsiteY1" fmla="*/ 7 h 0"/>
              </a:gdLst>
              <a:ahLst/>
              <a:cxnLst>
                <a:cxn ang="0">
                  <a:pos x="connsiteX0" y="connsiteY0"/>
                </a:cxn>
                <a:cxn ang="0">
                  <a:pos x="connsiteX1" y="connsiteY1"/>
                </a:cxn>
              </a:cxnLst>
              <a:rect l="l" t="t" r="r" b="b"/>
              <a:pathLst>
                <a:path w="270822">
                  <a:moveTo>
                    <a:pt x="198" y="7"/>
                  </a:moveTo>
                  <a:lnTo>
                    <a:pt x="271020" y="7"/>
                  </a:lnTo>
                </a:path>
              </a:pathLst>
            </a:custGeom>
            <a:noFill/>
            <a:ln w="31478" cap="rnd">
              <a:solidFill>
                <a:srgbClr val="5B9BD5"/>
              </a:solidFill>
              <a:prstDash val="solid"/>
              <a:round/>
            </a:ln>
          </p:spPr>
          <p:txBody>
            <a:bodyPr rtlCol="0" anchor="ctr"/>
            <a:lstStyle/>
            <a:p>
              <a:endParaRPr lang="en-GB" sz="1100"/>
            </a:p>
          </p:txBody>
        </p:sp>
        <p:sp>
          <p:nvSpPr>
            <p:cNvPr id="522" name="Freeform: Shape 521">
              <a:extLst>
                <a:ext uri="{FF2B5EF4-FFF2-40B4-BE49-F238E27FC236}">
                  <a16:creationId xmlns:a16="http://schemas.microsoft.com/office/drawing/2014/main" id="{53814BEB-C94F-73CA-B2C9-74C7891DCD9D}"/>
                </a:ext>
              </a:extLst>
            </p:cNvPr>
            <p:cNvSpPr/>
            <p:nvPr/>
          </p:nvSpPr>
          <p:spPr>
            <a:xfrm flipV="1">
              <a:off x="7174202" y="7802330"/>
              <a:ext cx="142304" cy="0"/>
            </a:xfrm>
            <a:custGeom>
              <a:avLst/>
              <a:gdLst>
                <a:gd name="connsiteX0" fmla="*/ 204 w 142304"/>
                <a:gd name="connsiteY0" fmla="*/ 19 h 0"/>
                <a:gd name="connsiteX1" fmla="*/ 142508 w 142304"/>
                <a:gd name="connsiteY1" fmla="*/ 20 h 0"/>
              </a:gdLst>
              <a:ahLst/>
              <a:cxnLst>
                <a:cxn ang="0">
                  <a:pos x="connsiteX0" y="connsiteY0"/>
                </a:cxn>
                <a:cxn ang="0">
                  <a:pos x="connsiteX1" y="connsiteY1"/>
                </a:cxn>
              </a:cxnLst>
              <a:rect l="l" t="t" r="r" b="b"/>
              <a:pathLst>
                <a:path w="142304">
                  <a:moveTo>
                    <a:pt x="204" y="19"/>
                  </a:moveTo>
                  <a:lnTo>
                    <a:pt x="142508" y="20"/>
                  </a:lnTo>
                </a:path>
              </a:pathLst>
            </a:custGeom>
            <a:noFill/>
            <a:ln w="31478" cap="rnd">
              <a:solidFill>
                <a:srgbClr val="5B9BD5"/>
              </a:solidFill>
              <a:prstDash val="solid"/>
              <a:round/>
            </a:ln>
          </p:spPr>
          <p:txBody>
            <a:bodyPr rtlCol="0" anchor="ctr"/>
            <a:lstStyle/>
            <a:p>
              <a:endParaRPr lang="en-GB" sz="1100"/>
            </a:p>
          </p:txBody>
        </p:sp>
        <p:sp>
          <p:nvSpPr>
            <p:cNvPr id="523" name="Freeform: Shape 522">
              <a:extLst>
                <a:ext uri="{FF2B5EF4-FFF2-40B4-BE49-F238E27FC236}">
                  <a16:creationId xmlns:a16="http://schemas.microsoft.com/office/drawing/2014/main" id="{3B495FBF-040E-AAA7-3E75-0CCF2C71F0BF}"/>
                </a:ext>
              </a:extLst>
            </p:cNvPr>
            <p:cNvSpPr/>
            <p:nvPr/>
          </p:nvSpPr>
          <p:spPr>
            <a:xfrm>
              <a:off x="7827058" y="9237430"/>
              <a:ext cx="240728" cy="30832"/>
            </a:xfrm>
            <a:custGeom>
              <a:avLst/>
              <a:gdLst>
                <a:gd name="connsiteX0" fmla="*/ -745 w 240728"/>
                <a:gd name="connsiteY0" fmla="*/ -330 h 30832"/>
                <a:gd name="connsiteX1" fmla="*/ 239983 w 240728"/>
                <a:gd name="connsiteY1" fmla="*/ -330 h 30832"/>
              </a:gdLst>
              <a:ahLst/>
              <a:cxnLst>
                <a:cxn ang="0">
                  <a:pos x="connsiteX0" y="connsiteY0"/>
                </a:cxn>
                <a:cxn ang="0">
                  <a:pos x="connsiteX1" y="connsiteY1"/>
                </a:cxn>
              </a:cxnLst>
              <a:rect l="l" t="t" r="r" b="b"/>
              <a:pathLst>
                <a:path w="240728" h="30832">
                  <a:moveTo>
                    <a:pt x="-745" y="-330"/>
                  </a:moveTo>
                  <a:lnTo>
                    <a:pt x="239983" y="-330"/>
                  </a:lnTo>
                </a:path>
              </a:pathLst>
            </a:custGeom>
            <a:noFill/>
            <a:ln w="31478" cap="rnd">
              <a:solidFill>
                <a:srgbClr val="5B9BD5"/>
              </a:solidFill>
              <a:prstDash val="solid"/>
              <a:round/>
            </a:ln>
          </p:spPr>
          <p:txBody>
            <a:bodyPr rtlCol="0" anchor="ctr"/>
            <a:lstStyle/>
            <a:p>
              <a:endParaRPr lang="en-GB" sz="1100"/>
            </a:p>
          </p:txBody>
        </p:sp>
        <p:sp>
          <p:nvSpPr>
            <p:cNvPr id="524" name="Freeform: Shape 523">
              <a:extLst>
                <a:ext uri="{FF2B5EF4-FFF2-40B4-BE49-F238E27FC236}">
                  <a16:creationId xmlns:a16="http://schemas.microsoft.com/office/drawing/2014/main" id="{B954CED5-7BF9-F618-1782-B5A310239B51}"/>
                </a:ext>
              </a:extLst>
            </p:cNvPr>
            <p:cNvSpPr/>
            <p:nvPr/>
          </p:nvSpPr>
          <p:spPr>
            <a:xfrm>
              <a:off x="7994253" y="9237430"/>
              <a:ext cx="240760" cy="30832"/>
            </a:xfrm>
            <a:custGeom>
              <a:avLst/>
              <a:gdLst>
                <a:gd name="connsiteX0" fmla="*/ -761 w 240760"/>
                <a:gd name="connsiteY0" fmla="*/ -330 h 30832"/>
                <a:gd name="connsiteX1" fmla="*/ 239999 w 240760"/>
                <a:gd name="connsiteY1" fmla="*/ -330 h 30832"/>
              </a:gdLst>
              <a:ahLst/>
              <a:cxnLst>
                <a:cxn ang="0">
                  <a:pos x="connsiteX0" y="connsiteY0"/>
                </a:cxn>
                <a:cxn ang="0">
                  <a:pos x="connsiteX1" y="connsiteY1"/>
                </a:cxn>
              </a:cxnLst>
              <a:rect l="l" t="t" r="r" b="b"/>
              <a:pathLst>
                <a:path w="240760" h="30832">
                  <a:moveTo>
                    <a:pt x="-761" y="-330"/>
                  </a:moveTo>
                  <a:lnTo>
                    <a:pt x="239999" y="-330"/>
                  </a:lnTo>
                </a:path>
              </a:pathLst>
            </a:custGeom>
            <a:noFill/>
            <a:ln w="31478" cap="rnd">
              <a:solidFill>
                <a:srgbClr val="5B9BD5"/>
              </a:solidFill>
              <a:prstDash val="solid"/>
              <a:round/>
            </a:ln>
          </p:spPr>
          <p:txBody>
            <a:bodyPr rtlCol="0" anchor="ctr"/>
            <a:lstStyle/>
            <a:p>
              <a:endParaRPr lang="en-GB" sz="1100"/>
            </a:p>
          </p:txBody>
        </p:sp>
        <p:sp>
          <p:nvSpPr>
            <p:cNvPr id="525" name="Freeform: Shape 524">
              <a:extLst>
                <a:ext uri="{FF2B5EF4-FFF2-40B4-BE49-F238E27FC236}">
                  <a16:creationId xmlns:a16="http://schemas.microsoft.com/office/drawing/2014/main" id="{2C058CDC-0014-C6F8-445B-06DD9D5C7267}"/>
                </a:ext>
              </a:extLst>
            </p:cNvPr>
            <p:cNvSpPr/>
            <p:nvPr/>
          </p:nvSpPr>
          <p:spPr>
            <a:xfrm>
              <a:off x="8034061" y="9292027"/>
              <a:ext cx="30779" cy="189776"/>
            </a:xfrm>
            <a:custGeom>
              <a:avLst/>
              <a:gdLst>
                <a:gd name="connsiteX0" fmla="*/ -754 w 30779"/>
                <a:gd name="connsiteY0" fmla="*/ 189432 h 189776"/>
                <a:gd name="connsiteX1" fmla="*/ -754 w 30779"/>
                <a:gd name="connsiteY1" fmla="*/ -344 h 189776"/>
              </a:gdLst>
              <a:ahLst/>
              <a:cxnLst>
                <a:cxn ang="0">
                  <a:pos x="connsiteX0" y="connsiteY0"/>
                </a:cxn>
                <a:cxn ang="0">
                  <a:pos x="connsiteX1" y="connsiteY1"/>
                </a:cxn>
              </a:cxnLst>
              <a:rect l="l" t="t" r="r" b="b"/>
              <a:pathLst>
                <a:path w="30779" h="189776">
                  <a:moveTo>
                    <a:pt x="-754" y="189432"/>
                  </a:moveTo>
                  <a:lnTo>
                    <a:pt x="-754" y="-344"/>
                  </a:lnTo>
                </a:path>
              </a:pathLst>
            </a:custGeom>
            <a:noFill/>
            <a:ln w="31478" cap="rnd">
              <a:solidFill>
                <a:srgbClr val="5B9BD5"/>
              </a:solidFill>
              <a:prstDash val="solid"/>
              <a:round/>
            </a:ln>
          </p:spPr>
          <p:txBody>
            <a:bodyPr rtlCol="0" anchor="ctr"/>
            <a:lstStyle/>
            <a:p>
              <a:endParaRPr lang="en-GB" sz="1100"/>
            </a:p>
          </p:txBody>
        </p:sp>
        <p:sp>
          <p:nvSpPr>
            <p:cNvPr id="526" name="Freeform: Shape 525">
              <a:extLst>
                <a:ext uri="{FF2B5EF4-FFF2-40B4-BE49-F238E27FC236}">
                  <a16:creationId xmlns:a16="http://schemas.microsoft.com/office/drawing/2014/main" id="{4B1A93B1-4717-95CC-2516-23D242E8C469}"/>
                </a:ext>
              </a:extLst>
            </p:cNvPr>
            <p:cNvSpPr/>
            <p:nvPr/>
          </p:nvSpPr>
          <p:spPr>
            <a:xfrm>
              <a:off x="8034061" y="9549409"/>
              <a:ext cx="166159" cy="30832"/>
            </a:xfrm>
            <a:custGeom>
              <a:avLst/>
              <a:gdLst>
                <a:gd name="connsiteX0" fmla="*/ -761 w 166159"/>
                <a:gd name="connsiteY0" fmla="*/ -360 h 30832"/>
                <a:gd name="connsiteX1" fmla="*/ 165399 w 166159"/>
                <a:gd name="connsiteY1" fmla="*/ -360 h 30832"/>
              </a:gdLst>
              <a:ahLst/>
              <a:cxnLst>
                <a:cxn ang="0">
                  <a:pos x="connsiteX0" y="connsiteY0"/>
                </a:cxn>
                <a:cxn ang="0">
                  <a:pos x="connsiteX1" y="connsiteY1"/>
                </a:cxn>
              </a:cxnLst>
              <a:rect l="l" t="t" r="r" b="b"/>
              <a:pathLst>
                <a:path w="166159" h="30832">
                  <a:moveTo>
                    <a:pt x="-761" y="-360"/>
                  </a:moveTo>
                  <a:lnTo>
                    <a:pt x="165399" y="-360"/>
                  </a:lnTo>
                </a:path>
              </a:pathLst>
            </a:custGeom>
            <a:noFill/>
            <a:ln w="31478" cap="rnd">
              <a:solidFill>
                <a:srgbClr val="5B9BD5"/>
              </a:solidFill>
              <a:prstDash val="solid"/>
              <a:round/>
            </a:ln>
          </p:spPr>
          <p:txBody>
            <a:bodyPr rtlCol="0" anchor="ctr"/>
            <a:lstStyle/>
            <a:p>
              <a:endParaRPr lang="en-GB" sz="1100"/>
            </a:p>
          </p:txBody>
        </p:sp>
        <p:sp>
          <p:nvSpPr>
            <p:cNvPr id="527" name="Freeform: Shape 526">
              <a:extLst>
                <a:ext uri="{FF2B5EF4-FFF2-40B4-BE49-F238E27FC236}">
                  <a16:creationId xmlns:a16="http://schemas.microsoft.com/office/drawing/2014/main" id="{1B1E9DA1-BA73-FC47-4BA9-E409D092D272}"/>
                </a:ext>
              </a:extLst>
            </p:cNvPr>
            <p:cNvSpPr/>
            <p:nvPr/>
          </p:nvSpPr>
          <p:spPr>
            <a:xfrm>
              <a:off x="8349104" y="10108622"/>
              <a:ext cx="56926" cy="56312"/>
            </a:xfrm>
            <a:custGeom>
              <a:avLst/>
              <a:gdLst>
                <a:gd name="connsiteX0" fmla="*/ -786 w 56926"/>
                <a:gd name="connsiteY0" fmla="*/ 42606 h 56312"/>
                <a:gd name="connsiteX1" fmla="*/ 42367 w 56926"/>
                <a:gd name="connsiteY1" fmla="*/ -416 h 56312"/>
                <a:gd name="connsiteX2" fmla="*/ 56141 w 56926"/>
                <a:gd name="connsiteY2" fmla="*/ 12875 h 56312"/>
                <a:gd name="connsiteX3" fmla="*/ 12989 w 56926"/>
                <a:gd name="connsiteY3" fmla="*/ 55896 h 56312"/>
              </a:gdLst>
              <a:ahLst/>
              <a:cxnLst>
                <a:cxn ang="0">
                  <a:pos x="connsiteX0" y="connsiteY0"/>
                </a:cxn>
                <a:cxn ang="0">
                  <a:pos x="connsiteX1" y="connsiteY1"/>
                </a:cxn>
                <a:cxn ang="0">
                  <a:pos x="connsiteX2" y="connsiteY2"/>
                </a:cxn>
                <a:cxn ang="0">
                  <a:pos x="connsiteX3" y="connsiteY3"/>
                </a:cxn>
              </a:cxnLst>
              <a:rect l="l" t="t" r="r" b="b"/>
              <a:pathLst>
                <a:path w="56926" h="56312">
                  <a:moveTo>
                    <a:pt x="-786" y="42606"/>
                  </a:moveTo>
                  <a:lnTo>
                    <a:pt x="42367" y="-416"/>
                  </a:lnTo>
                  <a:lnTo>
                    <a:pt x="56141" y="12875"/>
                  </a:lnTo>
                  <a:lnTo>
                    <a:pt x="12989" y="55896"/>
                  </a:lnTo>
                  <a:close/>
                </a:path>
              </a:pathLst>
            </a:custGeom>
            <a:solidFill>
              <a:srgbClr val="ED7D31"/>
            </a:solidFill>
            <a:ln w="7869" cap="flat">
              <a:noFill/>
              <a:prstDash val="solid"/>
              <a:miter/>
            </a:ln>
          </p:spPr>
          <p:txBody>
            <a:bodyPr rtlCol="0" anchor="ctr"/>
            <a:lstStyle/>
            <a:p>
              <a:endParaRPr lang="en-GB" sz="1100"/>
            </a:p>
          </p:txBody>
        </p:sp>
        <p:sp>
          <p:nvSpPr>
            <p:cNvPr id="528" name="Freeform: Shape 527">
              <a:extLst>
                <a:ext uri="{FF2B5EF4-FFF2-40B4-BE49-F238E27FC236}">
                  <a16:creationId xmlns:a16="http://schemas.microsoft.com/office/drawing/2014/main" id="{3DA92885-C5B6-703D-C1BF-930394DF3BDE}"/>
                </a:ext>
              </a:extLst>
            </p:cNvPr>
            <p:cNvSpPr/>
            <p:nvPr/>
          </p:nvSpPr>
          <p:spPr>
            <a:xfrm>
              <a:off x="8347273" y="10167890"/>
              <a:ext cx="58757" cy="58121"/>
            </a:xfrm>
            <a:custGeom>
              <a:avLst/>
              <a:gdLst>
                <a:gd name="connsiteX0" fmla="*/ -785 w 58757"/>
                <a:gd name="connsiteY0" fmla="*/ 44402 h 58121"/>
                <a:gd name="connsiteX1" fmla="*/ 44198 w 58757"/>
                <a:gd name="connsiteY1" fmla="*/ -422 h 58121"/>
                <a:gd name="connsiteX2" fmla="*/ 57972 w 58757"/>
                <a:gd name="connsiteY2" fmla="*/ 12869 h 58121"/>
                <a:gd name="connsiteX3" fmla="*/ 12988 w 58757"/>
                <a:gd name="connsiteY3" fmla="*/ 57700 h 58121"/>
              </a:gdLst>
              <a:ahLst/>
              <a:cxnLst>
                <a:cxn ang="0">
                  <a:pos x="connsiteX0" y="connsiteY0"/>
                </a:cxn>
                <a:cxn ang="0">
                  <a:pos x="connsiteX1" y="connsiteY1"/>
                </a:cxn>
                <a:cxn ang="0">
                  <a:pos x="connsiteX2" y="connsiteY2"/>
                </a:cxn>
                <a:cxn ang="0">
                  <a:pos x="connsiteX3" y="connsiteY3"/>
                </a:cxn>
              </a:cxnLst>
              <a:rect l="l" t="t" r="r" b="b"/>
              <a:pathLst>
                <a:path w="58757" h="58121">
                  <a:moveTo>
                    <a:pt x="-785" y="44402"/>
                  </a:moveTo>
                  <a:lnTo>
                    <a:pt x="44198" y="-422"/>
                  </a:lnTo>
                  <a:lnTo>
                    <a:pt x="57972" y="12869"/>
                  </a:lnTo>
                  <a:lnTo>
                    <a:pt x="12988" y="57700"/>
                  </a:lnTo>
                  <a:close/>
                </a:path>
              </a:pathLst>
            </a:custGeom>
            <a:solidFill>
              <a:srgbClr val="ED7D31"/>
            </a:solidFill>
            <a:ln w="7869" cap="flat">
              <a:noFill/>
              <a:prstDash val="solid"/>
              <a:miter/>
            </a:ln>
          </p:spPr>
          <p:txBody>
            <a:bodyPr rtlCol="0" anchor="ctr"/>
            <a:lstStyle/>
            <a:p>
              <a:endParaRPr lang="en-GB" sz="1100"/>
            </a:p>
          </p:txBody>
        </p:sp>
        <p:sp>
          <p:nvSpPr>
            <p:cNvPr id="529" name="Freeform: Shape 528">
              <a:extLst>
                <a:ext uri="{FF2B5EF4-FFF2-40B4-BE49-F238E27FC236}">
                  <a16:creationId xmlns:a16="http://schemas.microsoft.com/office/drawing/2014/main" id="{8C7E0577-9530-1BFE-C63F-FC4AAA9C9450}"/>
                </a:ext>
              </a:extLst>
            </p:cNvPr>
            <p:cNvSpPr/>
            <p:nvPr/>
          </p:nvSpPr>
          <p:spPr>
            <a:xfrm>
              <a:off x="8346557" y="10231089"/>
              <a:ext cx="58517" cy="57910"/>
            </a:xfrm>
            <a:custGeom>
              <a:avLst/>
              <a:gdLst>
                <a:gd name="connsiteX0" fmla="*/ -785 w 58517"/>
                <a:gd name="connsiteY0" fmla="*/ 44185 h 57910"/>
                <a:gd name="connsiteX1" fmla="*/ 43959 w 58517"/>
                <a:gd name="connsiteY1" fmla="*/ -428 h 57910"/>
                <a:gd name="connsiteX2" fmla="*/ 57733 w 58517"/>
                <a:gd name="connsiteY2" fmla="*/ 12863 h 57910"/>
                <a:gd name="connsiteX3" fmla="*/ 12988 w 58517"/>
                <a:gd name="connsiteY3" fmla="*/ 57483 h 57910"/>
              </a:gdLst>
              <a:ahLst/>
              <a:cxnLst>
                <a:cxn ang="0">
                  <a:pos x="connsiteX0" y="connsiteY0"/>
                </a:cxn>
                <a:cxn ang="0">
                  <a:pos x="connsiteX1" y="connsiteY1"/>
                </a:cxn>
                <a:cxn ang="0">
                  <a:pos x="connsiteX2" y="connsiteY2"/>
                </a:cxn>
                <a:cxn ang="0">
                  <a:pos x="connsiteX3" y="connsiteY3"/>
                </a:cxn>
              </a:cxnLst>
              <a:rect l="l" t="t" r="r" b="b"/>
              <a:pathLst>
                <a:path w="58517" h="57910">
                  <a:moveTo>
                    <a:pt x="-785" y="44185"/>
                  </a:moveTo>
                  <a:lnTo>
                    <a:pt x="43959" y="-428"/>
                  </a:lnTo>
                  <a:lnTo>
                    <a:pt x="57733" y="12863"/>
                  </a:lnTo>
                  <a:lnTo>
                    <a:pt x="12988" y="57483"/>
                  </a:lnTo>
                  <a:close/>
                </a:path>
              </a:pathLst>
            </a:custGeom>
            <a:solidFill>
              <a:srgbClr val="ED7D31"/>
            </a:solidFill>
            <a:ln w="7869" cap="flat">
              <a:noFill/>
              <a:prstDash val="solid"/>
              <a:miter/>
            </a:ln>
          </p:spPr>
          <p:txBody>
            <a:bodyPr rtlCol="0" anchor="ctr"/>
            <a:lstStyle/>
            <a:p>
              <a:endParaRPr lang="en-GB" sz="1100"/>
            </a:p>
          </p:txBody>
        </p:sp>
        <p:sp>
          <p:nvSpPr>
            <p:cNvPr id="530" name="Freeform: Shape 529">
              <a:extLst>
                <a:ext uri="{FF2B5EF4-FFF2-40B4-BE49-F238E27FC236}">
                  <a16:creationId xmlns:a16="http://schemas.microsoft.com/office/drawing/2014/main" id="{812145A3-5A63-9D51-CAB9-35BE32F4A41E}"/>
                </a:ext>
              </a:extLst>
            </p:cNvPr>
            <p:cNvSpPr/>
            <p:nvPr/>
          </p:nvSpPr>
          <p:spPr>
            <a:xfrm>
              <a:off x="8349901" y="10139149"/>
              <a:ext cx="56368" cy="54759"/>
            </a:xfrm>
            <a:custGeom>
              <a:avLst/>
              <a:gdLst>
                <a:gd name="connsiteX0" fmla="*/ 42048 w 56368"/>
                <a:gd name="connsiteY0" fmla="*/ 54341 h 54759"/>
                <a:gd name="connsiteX1" fmla="*/ -786 w 56368"/>
                <a:gd name="connsiteY1" fmla="*/ 13114 h 54759"/>
                <a:gd name="connsiteX2" fmla="*/ 12749 w 56368"/>
                <a:gd name="connsiteY2" fmla="*/ -419 h 54759"/>
                <a:gd name="connsiteX3" fmla="*/ 55583 w 56368"/>
                <a:gd name="connsiteY3" fmla="*/ 40809 h 54759"/>
              </a:gdLst>
              <a:ahLst/>
              <a:cxnLst>
                <a:cxn ang="0">
                  <a:pos x="connsiteX0" y="connsiteY0"/>
                </a:cxn>
                <a:cxn ang="0">
                  <a:pos x="connsiteX1" y="connsiteY1"/>
                </a:cxn>
                <a:cxn ang="0">
                  <a:pos x="connsiteX2" y="connsiteY2"/>
                </a:cxn>
                <a:cxn ang="0">
                  <a:pos x="connsiteX3" y="connsiteY3"/>
                </a:cxn>
              </a:cxnLst>
              <a:rect l="l" t="t" r="r" b="b"/>
              <a:pathLst>
                <a:path w="56368" h="54759">
                  <a:moveTo>
                    <a:pt x="42048" y="54341"/>
                  </a:moveTo>
                  <a:lnTo>
                    <a:pt x="-786" y="13114"/>
                  </a:lnTo>
                  <a:lnTo>
                    <a:pt x="12749" y="-419"/>
                  </a:lnTo>
                  <a:lnTo>
                    <a:pt x="55583" y="40809"/>
                  </a:lnTo>
                  <a:close/>
                </a:path>
              </a:pathLst>
            </a:custGeom>
            <a:solidFill>
              <a:srgbClr val="ED7D31"/>
            </a:solidFill>
            <a:ln w="7869" cap="flat">
              <a:noFill/>
              <a:prstDash val="solid"/>
              <a:miter/>
            </a:ln>
          </p:spPr>
          <p:txBody>
            <a:bodyPr rtlCol="0" anchor="ctr"/>
            <a:lstStyle/>
            <a:p>
              <a:endParaRPr lang="en-GB" sz="1100"/>
            </a:p>
          </p:txBody>
        </p:sp>
        <p:sp>
          <p:nvSpPr>
            <p:cNvPr id="531" name="Freeform: Shape 530">
              <a:extLst>
                <a:ext uri="{FF2B5EF4-FFF2-40B4-BE49-F238E27FC236}">
                  <a16:creationId xmlns:a16="http://schemas.microsoft.com/office/drawing/2014/main" id="{E19AEDCB-721D-1754-DDC4-E5AA26F87C78}"/>
                </a:ext>
              </a:extLst>
            </p:cNvPr>
            <p:cNvSpPr/>
            <p:nvPr/>
          </p:nvSpPr>
          <p:spPr>
            <a:xfrm>
              <a:off x="8347113" y="10199720"/>
              <a:ext cx="58836" cy="57083"/>
            </a:xfrm>
            <a:custGeom>
              <a:avLst/>
              <a:gdLst>
                <a:gd name="connsiteX0" fmla="*/ 44517 w 58836"/>
                <a:gd name="connsiteY0" fmla="*/ 56659 h 57083"/>
                <a:gd name="connsiteX1" fmla="*/ -785 w 58836"/>
                <a:gd name="connsiteY1" fmla="*/ 13107 h 57083"/>
                <a:gd name="connsiteX2" fmla="*/ 12830 w 58836"/>
                <a:gd name="connsiteY2" fmla="*/ -425 h 57083"/>
                <a:gd name="connsiteX3" fmla="*/ 58051 w 58836"/>
                <a:gd name="connsiteY3" fmla="*/ 43127 h 57083"/>
              </a:gdLst>
              <a:ahLst/>
              <a:cxnLst>
                <a:cxn ang="0">
                  <a:pos x="connsiteX0" y="connsiteY0"/>
                </a:cxn>
                <a:cxn ang="0">
                  <a:pos x="connsiteX1" y="connsiteY1"/>
                </a:cxn>
                <a:cxn ang="0">
                  <a:pos x="connsiteX2" y="connsiteY2"/>
                </a:cxn>
                <a:cxn ang="0">
                  <a:pos x="connsiteX3" y="connsiteY3"/>
                </a:cxn>
              </a:cxnLst>
              <a:rect l="l" t="t" r="r" b="b"/>
              <a:pathLst>
                <a:path w="58836" h="57083">
                  <a:moveTo>
                    <a:pt x="44517" y="56659"/>
                  </a:moveTo>
                  <a:lnTo>
                    <a:pt x="-785" y="13107"/>
                  </a:lnTo>
                  <a:lnTo>
                    <a:pt x="12830" y="-425"/>
                  </a:lnTo>
                  <a:lnTo>
                    <a:pt x="58051" y="43127"/>
                  </a:lnTo>
                  <a:close/>
                </a:path>
              </a:pathLst>
            </a:custGeom>
            <a:solidFill>
              <a:srgbClr val="ED7D31"/>
            </a:solidFill>
            <a:ln w="7869" cap="flat">
              <a:noFill/>
              <a:prstDash val="solid"/>
              <a:miter/>
            </a:ln>
          </p:spPr>
          <p:txBody>
            <a:bodyPr rtlCol="0" anchor="ctr"/>
            <a:lstStyle/>
            <a:p>
              <a:endParaRPr lang="en-GB" sz="1100"/>
            </a:p>
          </p:txBody>
        </p:sp>
        <p:sp>
          <p:nvSpPr>
            <p:cNvPr id="532" name="Freeform: Shape 531">
              <a:extLst>
                <a:ext uri="{FF2B5EF4-FFF2-40B4-BE49-F238E27FC236}">
                  <a16:creationId xmlns:a16="http://schemas.microsoft.com/office/drawing/2014/main" id="{8F2DEECB-DC73-DA52-509C-2829C8BAC056}"/>
                </a:ext>
              </a:extLst>
            </p:cNvPr>
            <p:cNvSpPr/>
            <p:nvPr/>
          </p:nvSpPr>
          <p:spPr>
            <a:xfrm>
              <a:off x="8347113" y="10262676"/>
              <a:ext cx="44665" cy="43443"/>
            </a:xfrm>
            <a:custGeom>
              <a:avLst/>
              <a:gdLst>
                <a:gd name="connsiteX0" fmla="*/ 30266 w 44665"/>
                <a:gd name="connsiteY0" fmla="*/ 43013 h 43443"/>
                <a:gd name="connsiteX1" fmla="*/ -785 w 44665"/>
                <a:gd name="connsiteY1" fmla="*/ 13102 h 43443"/>
                <a:gd name="connsiteX2" fmla="*/ 12751 w 44665"/>
                <a:gd name="connsiteY2" fmla="*/ -430 h 43443"/>
                <a:gd name="connsiteX3" fmla="*/ 43881 w 44665"/>
                <a:gd name="connsiteY3" fmla="*/ 29481 h 43443"/>
              </a:gdLst>
              <a:ahLst/>
              <a:cxnLst>
                <a:cxn ang="0">
                  <a:pos x="connsiteX0" y="connsiteY0"/>
                </a:cxn>
                <a:cxn ang="0">
                  <a:pos x="connsiteX1" y="connsiteY1"/>
                </a:cxn>
                <a:cxn ang="0">
                  <a:pos x="connsiteX2" y="connsiteY2"/>
                </a:cxn>
                <a:cxn ang="0">
                  <a:pos x="connsiteX3" y="connsiteY3"/>
                </a:cxn>
              </a:cxnLst>
              <a:rect l="l" t="t" r="r" b="b"/>
              <a:pathLst>
                <a:path w="44665" h="43443">
                  <a:moveTo>
                    <a:pt x="30266" y="43013"/>
                  </a:moveTo>
                  <a:lnTo>
                    <a:pt x="-785" y="13102"/>
                  </a:lnTo>
                  <a:lnTo>
                    <a:pt x="12751" y="-430"/>
                  </a:lnTo>
                  <a:lnTo>
                    <a:pt x="43881" y="29481"/>
                  </a:lnTo>
                  <a:close/>
                </a:path>
              </a:pathLst>
            </a:custGeom>
            <a:solidFill>
              <a:srgbClr val="ED7D31"/>
            </a:solidFill>
            <a:ln w="7869" cap="flat">
              <a:noFill/>
              <a:prstDash val="solid"/>
              <a:miter/>
            </a:ln>
          </p:spPr>
          <p:txBody>
            <a:bodyPr rtlCol="0" anchor="ctr"/>
            <a:lstStyle/>
            <a:p>
              <a:endParaRPr lang="en-GB" sz="1100"/>
            </a:p>
          </p:txBody>
        </p:sp>
        <p:sp>
          <p:nvSpPr>
            <p:cNvPr id="533" name="TextBox 532">
              <a:extLst>
                <a:ext uri="{FF2B5EF4-FFF2-40B4-BE49-F238E27FC236}">
                  <a16:creationId xmlns:a16="http://schemas.microsoft.com/office/drawing/2014/main" id="{D2D80E73-434A-0272-AB65-477946F710AD}"/>
                </a:ext>
              </a:extLst>
            </p:cNvPr>
            <p:cNvSpPr txBox="1"/>
            <p:nvPr/>
          </p:nvSpPr>
          <p:spPr>
            <a:xfrm>
              <a:off x="8344924" y="10088648"/>
              <a:ext cx="461986"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CWL</a:t>
              </a:r>
            </a:p>
          </p:txBody>
        </p:sp>
        <p:sp>
          <p:nvSpPr>
            <p:cNvPr id="534" name="Freeform: Shape 533">
              <a:extLst>
                <a:ext uri="{FF2B5EF4-FFF2-40B4-BE49-F238E27FC236}">
                  <a16:creationId xmlns:a16="http://schemas.microsoft.com/office/drawing/2014/main" id="{9038DA1F-F1C2-A877-0616-BF0B7BA850D9}"/>
                </a:ext>
              </a:extLst>
            </p:cNvPr>
            <p:cNvSpPr/>
            <p:nvPr/>
          </p:nvSpPr>
          <p:spPr>
            <a:xfrm>
              <a:off x="7827058" y="9892585"/>
              <a:ext cx="240728" cy="30832"/>
            </a:xfrm>
            <a:custGeom>
              <a:avLst/>
              <a:gdLst>
                <a:gd name="connsiteX0" fmla="*/ -745 w 240728"/>
                <a:gd name="connsiteY0" fmla="*/ -392 h 30832"/>
                <a:gd name="connsiteX1" fmla="*/ 239983 w 240728"/>
                <a:gd name="connsiteY1" fmla="*/ -392 h 30832"/>
              </a:gdLst>
              <a:ahLst/>
              <a:cxnLst>
                <a:cxn ang="0">
                  <a:pos x="connsiteX0" y="connsiteY0"/>
                </a:cxn>
                <a:cxn ang="0">
                  <a:pos x="connsiteX1" y="connsiteY1"/>
                </a:cxn>
              </a:cxnLst>
              <a:rect l="l" t="t" r="r" b="b"/>
              <a:pathLst>
                <a:path w="240728" h="30832">
                  <a:moveTo>
                    <a:pt x="-745" y="-392"/>
                  </a:moveTo>
                  <a:lnTo>
                    <a:pt x="239983" y="-392"/>
                  </a:lnTo>
                </a:path>
              </a:pathLst>
            </a:custGeom>
            <a:noFill/>
            <a:ln w="31478" cap="rnd">
              <a:solidFill>
                <a:srgbClr val="5B9BD5"/>
              </a:solidFill>
              <a:prstDash val="solid"/>
              <a:round/>
            </a:ln>
          </p:spPr>
          <p:txBody>
            <a:bodyPr rtlCol="0" anchor="ctr"/>
            <a:lstStyle/>
            <a:p>
              <a:endParaRPr lang="en-GB" sz="1100"/>
            </a:p>
          </p:txBody>
        </p:sp>
        <p:sp>
          <p:nvSpPr>
            <p:cNvPr id="535" name="Freeform: Shape 534">
              <a:extLst>
                <a:ext uri="{FF2B5EF4-FFF2-40B4-BE49-F238E27FC236}">
                  <a16:creationId xmlns:a16="http://schemas.microsoft.com/office/drawing/2014/main" id="{FFEA23BA-2A6C-6E66-8B2E-DB892E9A6A66}"/>
                </a:ext>
              </a:extLst>
            </p:cNvPr>
            <p:cNvSpPr/>
            <p:nvPr/>
          </p:nvSpPr>
          <p:spPr>
            <a:xfrm>
              <a:off x="7994253" y="9892585"/>
              <a:ext cx="240760" cy="30832"/>
            </a:xfrm>
            <a:custGeom>
              <a:avLst/>
              <a:gdLst>
                <a:gd name="connsiteX0" fmla="*/ -761 w 240760"/>
                <a:gd name="connsiteY0" fmla="*/ -392 h 30832"/>
                <a:gd name="connsiteX1" fmla="*/ 239999 w 240760"/>
                <a:gd name="connsiteY1" fmla="*/ -392 h 30832"/>
              </a:gdLst>
              <a:ahLst/>
              <a:cxnLst>
                <a:cxn ang="0">
                  <a:pos x="connsiteX0" y="connsiteY0"/>
                </a:cxn>
                <a:cxn ang="0">
                  <a:pos x="connsiteX1" y="connsiteY1"/>
                </a:cxn>
              </a:cxnLst>
              <a:rect l="l" t="t" r="r" b="b"/>
              <a:pathLst>
                <a:path w="240760" h="30832">
                  <a:moveTo>
                    <a:pt x="-761" y="-392"/>
                  </a:moveTo>
                  <a:lnTo>
                    <a:pt x="239999" y="-392"/>
                  </a:lnTo>
                </a:path>
              </a:pathLst>
            </a:custGeom>
            <a:noFill/>
            <a:ln w="31478" cap="rnd">
              <a:solidFill>
                <a:srgbClr val="5B9BD5"/>
              </a:solidFill>
              <a:prstDash val="solid"/>
              <a:round/>
            </a:ln>
          </p:spPr>
          <p:txBody>
            <a:bodyPr rtlCol="0" anchor="ctr"/>
            <a:lstStyle/>
            <a:p>
              <a:endParaRPr lang="en-GB" sz="1100"/>
            </a:p>
          </p:txBody>
        </p:sp>
        <p:sp>
          <p:nvSpPr>
            <p:cNvPr id="536" name="Freeform: Shape 535">
              <a:extLst>
                <a:ext uri="{FF2B5EF4-FFF2-40B4-BE49-F238E27FC236}">
                  <a16:creationId xmlns:a16="http://schemas.microsoft.com/office/drawing/2014/main" id="{F03189F0-E18E-9048-5EFA-D2EAF6AF7780}"/>
                </a:ext>
              </a:extLst>
            </p:cNvPr>
            <p:cNvSpPr/>
            <p:nvPr/>
          </p:nvSpPr>
          <p:spPr>
            <a:xfrm>
              <a:off x="8034061" y="9954980"/>
              <a:ext cx="30779" cy="189776"/>
            </a:xfrm>
            <a:custGeom>
              <a:avLst/>
              <a:gdLst>
                <a:gd name="connsiteX0" fmla="*/ -754 w 30779"/>
                <a:gd name="connsiteY0" fmla="*/ 189369 h 189776"/>
                <a:gd name="connsiteX1" fmla="*/ -754 w 30779"/>
                <a:gd name="connsiteY1" fmla="*/ -407 h 189776"/>
              </a:gdLst>
              <a:ahLst/>
              <a:cxnLst>
                <a:cxn ang="0">
                  <a:pos x="connsiteX0" y="connsiteY0"/>
                </a:cxn>
                <a:cxn ang="0">
                  <a:pos x="connsiteX1" y="connsiteY1"/>
                </a:cxn>
              </a:cxnLst>
              <a:rect l="l" t="t" r="r" b="b"/>
              <a:pathLst>
                <a:path w="30779" h="189776">
                  <a:moveTo>
                    <a:pt x="-754" y="189369"/>
                  </a:moveTo>
                  <a:lnTo>
                    <a:pt x="-754" y="-407"/>
                  </a:lnTo>
                </a:path>
              </a:pathLst>
            </a:custGeom>
            <a:noFill/>
            <a:ln w="31478" cap="rnd">
              <a:solidFill>
                <a:srgbClr val="5B9BD5"/>
              </a:solidFill>
              <a:prstDash val="solid"/>
              <a:round/>
            </a:ln>
          </p:spPr>
          <p:txBody>
            <a:bodyPr rtlCol="0" anchor="ctr"/>
            <a:lstStyle/>
            <a:p>
              <a:endParaRPr lang="en-GB" sz="1100"/>
            </a:p>
          </p:txBody>
        </p:sp>
        <p:sp>
          <p:nvSpPr>
            <p:cNvPr id="537" name="Freeform: Shape 536">
              <a:extLst>
                <a:ext uri="{FF2B5EF4-FFF2-40B4-BE49-F238E27FC236}">
                  <a16:creationId xmlns:a16="http://schemas.microsoft.com/office/drawing/2014/main" id="{A8A42138-B683-3EDB-01EF-6D9415726E8B}"/>
                </a:ext>
              </a:extLst>
            </p:cNvPr>
            <p:cNvSpPr/>
            <p:nvPr/>
          </p:nvSpPr>
          <p:spPr>
            <a:xfrm>
              <a:off x="8034061" y="10204563"/>
              <a:ext cx="166159" cy="30832"/>
            </a:xfrm>
            <a:custGeom>
              <a:avLst/>
              <a:gdLst>
                <a:gd name="connsiteX0" fmla="*/ -761 w 166159"/>
                <a:gd name="connsiteY0" fmla="*/ -422 h 30832"/>
                <a:gd name="connsiteX1" fmla="*/ 165399 w 166159"/>
                <a:gd name="connsiteY1" fmla="*/ -422 h 30832"/>
              </a:gdLst>
              <a:ahLst/>
              <a:cxnLst>
                <a:cxn ang="0">
                  <a:pos x="connsiteX0" y="connsiteY0"/>
                </a:cxn>
                <a:cxn ang="0">
                  <a:pos x="connsiteX1" y="connsiteY1"/>
                </a:cxn>
              </a:cxnLst>
              <a:rect l="l" t="t" r="r" b="b"/>
              <a:pathLst>
                <a:path w="166159" h="30832">
                  <a:moveTo>
                    <a:pt x="-761" y="-422"/>
                  </a:moveTo>
                  <a:lnTo>
                    <a:pt x="165399" y="-422"/>
                  </a:lnTo>
                </a:path>
              </a:pathLst>
            </a:custGeom>
            <a:noFill/>
            <a:ln w="31478" cap="rnd">
              <a:solidFill>
                <a:srgbClr val="5B9BD5"/>
              </a:solidFill>
              <a:prstDash val="solid"/>
              <a:round/>
            </a:ln>
          </p:spPr>
          <p:txBody>
            <a:bodyPr rtlCol="0" anchor="ctr"/>
            <a:lstStyle/>
            <a:p>
              <a:endParaRPr lang="en-GB" sz="1100"/>
            </a:p>
          </p:txBody>
        </p:sp>
      </p:grpSp>
      <p:sp>
        <p:nvSpPr>
          <p:cNvPr id="540" name="Text Placeholder 10">
            <a:extLst>
              <a:ext uri="{FF2B5EF4-FFF2-40B4-BE49-F238E27FC236}">
                <a16:creationId xmlns:a16="http://schemas.microsoft.com/office/drawing/2014/main" id="{CED53674-C6BF-CF9E-E864-4FAB7B0FE93B}"/>
              </a:ext>
            </a:extLst>
          </p:cNvPr>
          <p:cNvSpPr txBox="1">
            <a:spLocks/>
          </p:cNvSpPr>
          <p:nvPr/>
        </p:nvSpPr>
        <p:spPr>
          <a:xfrm>
            <a:off x="4659368" y="773485"/>
            <a:ext cx="2423160" cy="365760"/>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400" dirty="0"/>
              <a:t>Computation</a:t>
            </a:r>
          </a:p>
        </p:txBody>
      </p:sp>
      <p:sp>
        <p:nvSpPr>
          <p:cNvPr id="541" name="Text Placeholder 10">
            <a:extLst>
              <a:ext uri="{FF2B5EF4-FFF2-40B4-BE49-F238E27FC236}">
                <a16:creationId xmlns:a16="http://schemas.microsoft.com/office/drawing/2014/main" id="{14BC8B96-C895-2C29-554F-51E62B235306}"/>
              </a:ext>
            </a:extLst>
          </p:cNvPr>
          <p:cNvSpPr txBox="1">
            <a:spLocks/>
          </p:cNvSpPr>
          <p:nvPr/>
        </p:nvSpPr>
        <p:spPr>
          <a:xfrm>
            <a:off x="3026213" y="21568"/>
            <a:ext cx="2995202" cy="365760"/>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400" dirty="0"/>
              <a:t>Experimental Data</a:t>
            </a:r>
          </a:p>
        </p:txBody>
      </p:sp>
      <p:sp>
        <p:nvSpPr>
          <p:cNvPr id="543" name="Text Placeholder 542">
            <a:extLst>
              <a:ext uri="{FF2B5EF4-FFF2-40B4-BE49-F238E27FC236}">
                <a16:creationId xmlns:a16="http://schemas.microsoft.com/office/drawing/2014/main" id="{FEAD9940-5B62-57AC-A4AC-AE9659DE79CF}"/>
              </a:ext>
            </a:extLst>
          </p:cNvPr>
          <p:cNvSpPr>
            <a:spLocks noGrp="1"/>
          </p:cNvSpPr>
          <p:nvPr>
            <p:ph type="body" sz="quarter" idx="21"/>
          </p:nvPr>
        </p:nvSpPr>
        <p:spPr>
          <a:xfrm>
            <a:off x="6746527" y="4923461"/>
            <a:ext cx="2423160" cy="923716"/>
          </a:xfrm>
        </p:spPr>
        <p:txBody>
          <a:bodyPr/>
          <a:lstStyle/>
          <a:p>
            <a:pPr algn="l">
              <a:lnSpc>
                <a:spcPct val="110000"/>
              </a:lnSpc>
            </a:pPr>
            <a:r>
              <a:rPr lang="en-GB" b="1" dirty="0"/>
              <a:t>I</a:t>
            </a:r>
            <a:r>
              <a:rPr lang="en-GB" dirty="0"/>
              <a:t>nvestigation</a:t>
            </a:r>
          </a:p>
          <a:p>
            <a:pPr algn="l">
              <a:lnSpc>
                <a:spcPct val="110000"/>
              </a:lnSpc>
            </a:pPr>
            <a:r>
              <a:rPr lang="en-GB" b="1" dirty="0"/>
              <a:t>S</a:t>
            </a:r>
            <a:r>
              <a:rPr lang="en-GB" dirty="0"/>
              <a:t>tudy</a:t>
            </a:r>
          </a:p>
          <a:p>
            <a:pPr algn="l">
              <a:lnSpc>
                <a:spcPct val="110000"/>
              </a:lnSpc>
            </a:pPr>
            <a:r>
              <a:rPr lang="en-GB" b="1" dirty="0"/>
              <a:t>A</a:t>
            </a:r>
            <a:r>
              <a:rPr lang="en-GB" dirty="0"/>
              <a:t>ssay</a:t>
            </a:r>
            <a:br>
              <a:rPr lang="en-GB" dirty="0"/>
            </a:br>
            <a:r>
              <a:rPr lang="en-GB" dirty="0">
                <a:hlinkClick r:id="rId9"/>
              </a:rPr>
              <a:t>https://isa-tools.org/</a:t>
            </a:r>
            <a:r>
              <a:rPr lang="en-GB" dirty="0"/>
              <a:t> </a:t>
            </a:r>
          </a:p>
        </p:txBody>
      </p:sp>
      <p:pic>
        <p:nvPicPr>
          <p:cNvPr id="3" name="Graphic 2">
            <a:extLst>
              <a:ext uri="{FF2B5EF4-FFF2-40B4-BE49-F238E27FC236}">
                <a16:creationId xmlns:a16="http://schemas.microsoft.com/office/drawing/2014/main" id="{55FBC8FC-A2B3-B694-3D38-DF80C8E4A5E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7192" r="47505"/>
          <a:stretch/>
        </p:blipFill>
        <p:spPr>
          <a:xfrm>
            <a:off x="5879260" y="5117388"/>
            <a:ext cx="858739" cy="510309"/>
          </a:xfrm>
          <a:prstGeom prst="rect">
            <a:avLst/>
          </a:prstGeom>
        </p:spPr>
      </p:pic>
      <p:pic>
        <p:nvPicPr>
          <p:cNvPr id="5" name="Graphic 4">
            <a:extLst>
              <a:ext uri="{FF2B5EF4-FFF2-40B4-BE49-F238E27FC236}">
                <a16:creationId xmlns:a16="http://schemas.microsoft.com/office/drawing/2014/main" id="{1C80D681-C038-1302-9CFA-D43184F919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70190" y="2227922"/>
            <a:ext cx="1228169" cy="471418"/>
          </a:xfrm>
          <a:prstGeom prst="rect">
            <a:avLst/>
          </a:prstGeom>
        </p:spPr>
      </p:pic>
    </p:spTree>
    <p:extLst>
      <p:ext uri="{BB962C8B-B14F-4D97-AF65-F5344CB8AC3E}">
        <p14:creationId xmlns:p14="http://schemas.microsoft.com/office/powerpoint/2010/main" val="2575759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FB-3AEC-CB51-1F20-C9410BE76834}"/>
              </a:ext>
            </a:extLst>
          </p:cNvPr>
          <p:cNvSpPr>
            <a:spLocks noGrp="1"/>
          </p:cNvSpPr>
          <p:nvPr>
            <p:ph type="title"/>
          </p:nvPr>
        </p:nvSpPr>
        <p:spPr>
          <a:xfrm>
            <a:off x="1183533" y="404348"/>
            <a:ext cx="9824934" cy="676656"/>
          </a:xfrm>
        </p:spPr>
        <p:txBody>
          <a:bodyPr>
            <a:normAutofit fontScale="90000"/>
          </a:bodyPr>
          <a:lstStyle/>
          <a:p>
            <a:pPr algn="l"/>
            <a:r>
              <a:rPr lang="en-GB" dirty="0" err="1"/>
              <a:t>BioConnect</a:t>
            </a:r>
            <a:endParaRPr lang="en-GB" dirty="0"/>
          </a:p>
        </p:txBody>
      </p:sp>
      <p:pic>
        <p:nvPicPr>
          <p:cNvPr id="5" name="Google Shape;240;p9" descr="Image result for RO-Crate logo">
            <a:extLst>
              <a:ext uri="{FF2B5EF4-FFF2-40B4-BE49-F238E27FC236}">
                <a16:creationId xmlns:a16="http://schemas.microsoft.com/office/drawing/2014/main" id="{D7E731D0-9D1F-5FB3-410D-43C06708CDFD}"/>
              </a:ext>
            </a:extLst>
          </p:cNvPr>
          <p:cNvPicPr preferRelativeResize="0"/>
          <p:nvPr/>
        </p:nvPicPr>
        <p:blipFill rotWithShape="1">
          <a:blip r:embed="rId3">
            <a:alphaModFix/>
          </a:blip>
          <a:srcRect r="57910"/>
          <a:stretch/>
        </p:blipFill>
        <p:spPr>
          <a:xfrm>
            <a:off x="192711" y="189390"/>
            <a:ext cx="1074027" cy="800511"/>
          </a:xfrm>
          <a:prstGeom prst="rect">
            <a:avLst/>
          </a:prstGeom>
          <a:noFill/>
          <a:ln>
            <a:noFill/>
          </a:ln>
        </p:spPr>
      </p:pic>
      <p:sp>
        <p:nvSpPr>
          <p:cNvPr id="9" name="Google Shape;332;p14">
            <a:extLst>
              <a:ext uri="{FF2B5EF4-FFF2-40B4-BE49-F238E27FC236}">
                <a16:creationId xmlns:a16="http://schemas.microsoft.com/office/drawing/2014/main" id="{3E788F20-C0E2-AF6A-4006-22E7A746C363}"/>
              </a:ext>
            </a:extLst>
          </p:cNvPr>
          <p:cNvSpPr txBox="1"/>
          <p:nvPr/>
        </p:nvSpPr>
        <p:spPr>
          <a:xfrm>
            <a:off x="1257685" y="5498352"/>
            <a:ext cx="3102894"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RO-Crate</a:t>
            </a:r>
            <a:endParaRPr kumimoji="0" sz="2800" b="0" i="1" u="none" strike="noStrike" kern="0" cap="none" spc="0" normalizeH="0" baseline="0" noProof="0" dirty="0">
              <a:ln>
                <a:noFill/>
              </a:ln>
              <a:effectLst/>
              <a:uLnTx/>
              <a:uFillTx/>
              <a:latin typeface="Corbel"/>
              <a:ea typeface="Corbel"/>
              <a:cs typeface="Corbel"/>
              <a:sym typeface="Corbel"/>
            </a:endParaRPr>
          </a:p>
        </p:txBody>
      </p:sp>
      <p:sp>
        <p:nvSpPr>
          <p:cNvPr id="11" name="Google Shape;341;p14">
            <a:extLst>
              <a:ext uri="{FF2B5EF4-FFF2-40B4-BE49-F238E27FC236}">
                <a16:creationId xmlns:a16="http://schemas.microsoft.com/office/drawing/2014/main" id="{8170F8F7-0D9C-D8D8-CCCD-FF46892B866D}"/>
              </a:ext>
            </a:extLst>
          </p:cNvPr>
          <p:cNvSpPr txBox="1"/>
          <p:nvPr/>
        </p:nvSpPr>
        <p:spPr>
          <a:xfrm>
            <a:off x="2712501" y="6315477"/>
            <a:ext cx="3000000" cy="63142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GB" sz="1800" b="0" i="1" u="none" strike="noStrike" kern="0" cap="none" spc="0" normalizeH="0" baseline="0" noProof="0" dirty="0">
                <a:ln>
                  <a:noFill/>
                </a:ln>
                <a:solidFill>
                  <a:srgbClr val="000000"/>
                </a:solidFill>
                <a:effectLst/>
                <a:uLnTx/>
                <a:uFillTx/>
                <a:latin typeface="Corbel"/>
                <a:ea typeface="Corbel"/>
                <a:cs typeface="Corbel"/>
                <a:sym typeface="Corbel"/>
              </a:rPr>
              <a:t>Abigail Miller</a:t>
            </a:r>
            <a:endParaRPr kumimoji="0" sz="1800" b="0" i="1" u="none" strike="noStrike" kern="0" cap="none" spc="0" normalizeH="0" baseline="0" noProof="0" dirty="0">
              <a:ln>
                <a:noFill/>
              </a:ln>
              <a:solidFill>
                <a:srgbClr val="000000"/>
              </a:solidFill>
              <a:effectLst/>
              <a:uLnTx/>
              <a:uFillTx/>
              <a:latin typeface="Corbel"/>
              <a:ea typeface="Corbel"/>
              <a:cs typeface="Corbel"/>
              <a:sym typeface="Corbel"/>
            </a:endParaRPr>
          </a:p>
        </p:txBody>
      </p:sp>
      <p:sp>
        <p:nvSpPr>
          <p:cNvPr id="18" name="TextBox 17">
            <a:extLst>
              <a:ext uri="{FF2B5EF4-FFF2-40B4-BE49-F238E27FC236}">
                <a16:creationId xmlns:a16="http://schemas.microsoft.com/office/drawing/2014/main" id="{F28D176A-ED62-CFA2-9DBC-066DF444A422}"/>
              </a:ext>
            </a:extLst>
          </p:cNvPr>
          <p:cNvSpPr txBox="1"/>
          <p:nvPr/>
        </p:nvSpPr>
        <p:spPr>
          <a:xfrm>
            <a:off x="4653011" y="6268887"/>
            <a:ext cx="609750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hlinkClick r:id="rId4"/>
              </a:rPr>
              <a:t>https://doi.org/10.5281/zenodo.7116702</a:t>
            </a: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hlinkClick r:id="rId5"/>
              </a:rPr>
              <a:t>https://bioconnect.jax.org/</a:t>
            </a:r>
            <a:r>
              <a:rPr lang="en-GB" dirty="0">
                <a:solidFill>
                  <a:srgbClr val="000000"/>
                </a:solidFill>
                <a:latin typeface="Corbel" panose="020B0503020204020204" pitchFamily="34" charset="0"/>
              </a:rPr>
              <a:t> </a:t>
            </a:r>
            <a:endPar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endParaRPr>
          </a:p>
        </p:txBody>
      </p:sp>
      <p:pic>
        <p:nvPicPr>
          <p:cNvPr id="22" name="Picture 21" descr="Diagram&#10;&#10;Description automatically generated">
            <a:extLst>
              <a:ext uri="{FF2B5EF4-FFF2-40B4-BE49-F238E27FC236}">
                <a16:creationId xmlns:a16="http://schemas.microsoft.com/office/drawing/2014/main" id="{6F253134-8978-05C8-2563-F0E26EBDBBC0}"/>
              </a:ext>
            </a:extLst>
          </p:cNvPr>
          <p:cNvPicPr>
            <a:picLocks noChangeAspect="1"/>
          </p:cNvPicPr>
          <p:nvPr/>
        </p:nvPicPr>
        <p:blipFill>
          <a:blip r:embed="rId6"/>
          <a:stretch>
            <a:fillRect/>
          </a:stretch>
        </p:blipFill>
        <p:spPr>
          <a:xfrm>
            <a:off x="2141197" y="1350227"/>
            <a:ext cx="7518849" cy="2706784"/>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7FB86734-11E1-5DAF-4CE8-4E52C3EF7FBA}"/>
              </a:ext>
            </a:extLst>
          </p:cNvPr>
          <p:cNvSpPr txBox="1"/>
          <p:nvPr/>
        </p:nvSpPr>
        <p:spPr>
          <a:xfrm>
            <a:off x="7904450" y="5498352"/>
            <a:ext cx="33671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Frictionless data </a:t>
            </a:r>
          </a:p>
        </p:txBody>
      </p:sp>
      <p:sp>
        <p:nvSpPr>
          <p:cNvPr id="34" name="TextBox 33">
            <a:extLst>
              <a:ext uri="{FF2B5EF4-FFF2-40B4-BE49-F238E27FC236}">
                <a16:creationId xmlns:a16="http://schemas.microsoft.com/office/drawing/2014/main" id="{35048F0A-0572-B6B6-FF30-F37B3DA78CF9}"/>
              </a:ext>
            </a:extLst>
          </p:cNvPr>
          <p:cNvSpPr txBox="1"/>
          <p:nvPr/>
        </p:nvSpPr>
        <p:spPr>
          <a:xfrm>
            <a:off x="1156455" y="4343096"/>
            <a:ext cx="26798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Packaging</a:t>
            </a:r>
            <a:endParaRPr kumimoji="0" lang="en-GB" sz="3200" b="0" i="0" u="none" strike="noStrike" kern="1200" cap="none" spc="0" normalizeH="0" baseline="0" noProof="0" dirty="0">
              <a:ln>
                <a:noFill/>
              </a:ln>
              <a:effectLst/>
              <a:uLnTx/>
              <a:uFillTx/>
              <a:latin typeface="Arial"/>
              <a:ea typeface="+mn-ea"/>
              <a:cs typeface="+mn-cs"/>
            </a:endParaRPr>
          </a:p>
        </p:txBody>
      </p:sp>
      <p:sp>
        <p:nvSpPr>
          <p:cNvPr id="36" name="TextBox 35">
            <a:extLst>
              <a:ext uri="{FF2B5EF4-FFF2-40B4-BE49-F238E27FC236}">
                <a16:creationId xmlns:a16="http://schemas.microsoft.com/office/drawing/2014/main" id="{41D4EC81-4E47-1199-0FC4-64224A69F540}"/>
              </a:ext>
            </a:extLst>
          </p:cNvPr>
          <p:cNvSpPr txBox="1"/>
          <p:nvPr/>
        </p:nvSpPr>
        <p:spPr>
          <a:xfrm>
            <a:off x="4653011" y="4343096"/>
            <a:ext cx="21189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Structure</a:t>
            </a:r>
            <a:endParaRPr kumimoji="0" lang="en-GB" sz="3200" b="0" i="0" u="none" strike="noStrike" kern="1200" cap="none" spc="0" normalizeH="0" baseline="0" noProof="0" dirty="0">
              <a:ln>
                <a:noFill/>
              </a:ln>
              <a:effectLst/>
              <a:uLnTx/>
              <a:uFillTx/>
              <a:latin typeface="Arial"/>
              <a:ea typeface="+mn-ea"/>
              <a:cs typeface="+mn-cs"/>
            </a:endParaRPr>
          </a:p>
        </p:txBody>
      </p:sp>
      <p:sp>
        <p:nvSpPr>
          <p:cNvPr id="38" name="TextBox 37">
            <a:extLst>
              <a:ext uri="{FF2B5EF4-FFF2-40B4-BE49-F238E27FC236}">
                <a16:creationId xmlns:a16="http://schemas.microsoft.com/office/drawing/2014/main" id="{124180CB-BAB3-DF3B-8798-40B3696B8FA1}"/>
              </a:ext>
            </a:extLst>
          </p:cNvPr>
          <p:cNvSpPr txBox="1"/>
          <p:nvPr/>
        </p:nvSpPr>
        <p:spPr>
          <a:xfrm>
            <a:off x="7806007" y="4343096"/>
            <a:ext cx="400829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File type </a:t>
            </a:r>
            <a:r>
              <a:rPr kumimoji="0" lang="en-US" sz="3200" b="0" i="0" u="none" strike="noStrike" kern="1200" cap="none" spc="0" normalizeH="0" baseline="0" noProof="0" dirty="0" err="1">
                <a:ln>
                  <a:noFill/>
                </a:ln>
                <a:effectLst/>
                <a:uLnTx/>
                <a:uFillTx/>
                <a:latin typeface="Corbel" panose="020B0503020204020204" pitchFamily="34" charset="0"/>
                <a:ea typeface="+mn-ea"/>
                <a:cs typeface="+mn-cs"/>
              </a:rPr>
              <a:t>defs</a:t>
            </a:r>
            <a:r>
              <a:rPr kumimoji="0" lang="en-US" sz="3200" b="0" i="0" u="none" strike="noStrike" kern="1200" cap="none" spc="0" normalizeH="0" baseline="0" noProof="0" dirty="0">
                <a:ln>
                  <a:noFill/>
                </a:ln>
                <a:effectLst/>
                <a:uLnTx/>
                <a:uFillTx/>
                <a:latin typeface="Corbel" panose="020B0503020204020204" pitchFamily="34" charset="0"/>
                <a:ea typeface="+mn-ea"/>
                <a:cs typeface="+mn-cs"/>
              </a:rPr>
              <a:t> for tabular data</a:t>
            </a:r>
          </a:p>
        </p:txBody>
      </p:sp>
      <p:sp>
        <p:nvSpPr>
          <p:cNvPr id="40" name="TextBox 39">
            <a:extLst>
              <a:ext uri="{FF2B5EF4-FFF2-40B4-BE49-F238E27FC236}">
                <a16:creationId xmlns:a16="http://schemas.microsoft.com/office/drawing/2014/main" id="{8B9F0AE3-BA2E-1FF3-E033-C02678867422}"/>
              </a:ext>
            </a:extLst>
          </p:cNvPr>
          <p:cNvSpPr txBox="1"/>
          <p:nvPr/>
        </p:nvSpPr>
        <p:spPr>
          <a:xfrm>
            <a:off x="4653012" y="5498352"/>
            <a:ext cx="211897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ISA format</a:t>
            </a:r>
          </a:p>
        </p:txBody>
      </p:sp>
      <p:sp>
        <p:nvSpPr>
          <p:cNvPr id="41" name="TextBox 40">
            <a:extLst>
              <a:ext uri="{FF2B5EF4-FFF2-40B4-BE49-F238E27FC236}">
                <a16:creationId xmlns:a16="http://schemas.microsoft.com/office/drawing/2014/main" id="{AF78C006-85AB-471D-9938-2B4F6990B225}"/>
              </a:ext>
            </a:extLst>
          </p:cNvPr>
          <p:cNvSpPr txBox="1"/>
          <p:nvPr/>
        </p:nvSpPr>
        <p:spPr>
          <a:xfrm>
            <a:off x="3537038" y="3812878"/>
            <a:ext cx="8162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dirty="0">
                <a:ln>
                  <a:noFill/>
                </a:ln>
                <a:solidFill>
                  <a:schemeClr val="accent2"/>
                </a:solidFill>
                <a:effectLst/>
                <a:uLnTx/>
                <a:uFillTx/>
                <a:latin typeface="Corbel" panose="020B0503020204020204" pitchFamily="34" charset="0"/>
                <a:ea typeface="+mn-ea"/>
                <a:cs typeface="+mn-cs"/>
              </a:rPr>
              <a:t>+</a:t>
            </a:r>
          </a:p>
        </p:txBody>
      </p:sp>
      <p:sp>
        <p:nvSpPr>
          <p:cNvPr id="42" name="TextBox 41">
            <a:extLst>
              <a:ext uri="{FF2B5EF4-FFF2-40B4-BE49-F238E27FC236}">
                <a16:creationId xmlns:a16="http://schemas.microsoft.com/office/drawing/2014/main" id="{E991347F-BD0D-8DAF-B5B5-E45B27D3F45E}"/>
              </a:ext>
            </a:extLst>
          </p:cNvPr>
          <p:cNvSpPr txBox="1"/>
          <p:nvPr/>
        </p:nvSpPr>
        <p:spPr>
          <a:xfrm>
            <a:off x="6771991" y="3812878"/>
            <a:ext cx="8162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dirty="0">
                <a:ln>
                  <a:noFill/>
                </a:ln>
                <a:solidFill>
                  <a:schemeClr val="accent2"/>
                </a:solidFill>
                <a:effectLst/>
                <a:uLnTx/>
                <a:uFillTx/>
                <a:latin typeface="Corbel" panose="020B0503020204020204" pitchFamily="34" charset="0"/>
                <a:ea typeface="+mn-ea"/>
                <a:cs typeface="+mn-cs"/>
              </a:rPr>
              <a:t>+</a:t>
            </a:r>
          </a:p>
        </p:txBody>
      </p:sp>
      <p:pic>
        <p:nvPicPr>
          <p:cNvPr id="4" name="Graphic 3">
            <a:extLst>
              <a:ext uri="{FF2B5EF4-FFF2-40B4-BE49-F238E27FC236}">
                <a16:creationId xmlns:a16="http://schemas.microsoft.com/office/drawing/2014/main" id="{52DBA24F-A228-930B-A208-A1E2CE3A598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2693" b="26451"/>
          <a:stretch/>
        </p:blipFill>
        <p:spPr>
          <a:xfrm>
            <a:off x="7604300" y="24700"/>
            <a:ext cx="4411709" cy="1361279"/>
          </a:xfrm>
          <a:prstGeom prst="rect">
            <a:avLst/>
          </a:prstGeom>
        </p:spPr>
      </p:pic>
    </p:spTree>
    <p:extLst>
      <p:ext uri="{BB962C8B-B14F-4D97-AF65-F5344CB8AC3E}">
        <p14:creationId xmlns:p14="http://schemas.microsoft.com/office/powerpoint/2010/main" val="402383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03CCF1-A40C-4802-3D8F-0AF6F66888D3}"/>
              </a:ext>
            </a:extLst>
          </p:cNvPr>
          <p:cNvSpPr>
            <a:spLocks noGrp="1"/>
          </p:cNvSpPr>
          <p:nvPr>
            <p:ph type="sldNum" sz="quarter" idx="12"/>
          </p:nvPr>
        </p:nvSpPr>
        <p:spPr/>
        <p:txBody>
          <a:bodyPr/>
          <a:lstStyle/>
          <a:p>
            <a:fld id="{58FB4751-880F-D840-AAA9-3A15815CC996}" type="slidenum">
              <a:rPr lang="en-US" smtClean="0"/>
              <a:t>24</a:t>
            </a:fld>
            <a:endParaRPr lang="en-US" dirty="0"/>
          </a:p>
        </p:txBody>
      </p:sp>
      <p:sp>
        <p:nvSpPr>
          <p:cNvPr id="3" name="Title 2">
            <a:extLst>
              <a:ext uri="{FF2B5EF4-FFF2-40B4-BE49-F238E27FC236}">
                <a16:creationId xmlns:a16="http://schemas.microsoft.com/office/drawing/2014/main" id="{0CBF56CD-44CB-A69C-76C7-7FFA945994EC}"/>
              </a:ext>
            </a:extLst>
          </p:cNvPr>
          <p:cNvSpPr>
            <a:spLocks noGrp="1"/>
          </p:cNvSpPr>
          <p:nvPr>
            <p:ph type="title"/>
          </p:nvPr>
        </p:nvSpPr>
        <p:spPr>
          <a:xfrm>
            <a:off x="255576" y="84884"/>
            <a:ext cx="5814576" cy="2303807"/>
          </a:xfrm>
        </p:spPr>
        <p:txBody>
          <a:bodyPr/>
          <a:lstStyle/>
          <a:p>
            <a:r>
              <a:rPr lang="en-GB" dirty="0"/>
              <a:t>Building an </a:t>
            </a:r>
            <a:br>
              <a:rPr lang="en-GB" dirty="0"/>
            </a:br>
            <a:r>
              <a:rPr lang="en-GB" dirty="0"/>
              <a:t>EOSC ecosystem of</a:t>
            </a:r>
            <a:br>
              <a:rPr lang="en-GB" dirty="0"/>
            </a:br>
            <a:r>
              <a:rPr lang="en-GB" dirty="0"/>
              <a:t>FAIR Workflows </a:t>
            </a:r>
          </a:p>
        </p:txBody>
      </p:sp>
      <p:pic>
        <p:nvPicPr>
          <p:cNvPr id="5" name="Google Shape;291;g17de86e32ee_0_15">
            <a:extLst>
              <a:ext uri="{FF2B5EF4-FFF2-40B4-BE49-F238E27FC236}">
                <a16:creationId xmlns:a16="http://schemas.microsoft.com/office/drawing/2014/main" id="{F0987BF1-0F08-17D5-782B-619767D2A0B7}"/>
              </a:ext>
            </a:extLst>
          </p:cNvPr>
          <p:cNvPicPr preferRelativeResize="0"/>
          <p:nvPr/>
        </p:nvPicPr>
        <p:blipFill rotWithShape="1">
          <a:blip r:embed="rId3">
            <a:clrChange>
              <a:clrFrom>
                <a:srgbClr val="FFFFFF"/>
              </a:clrFrom>
              <a:clrTo>
                <a:srgbClr val="FFFFFF">
                  <a:alpha val="0"/>
                </a:srgbClr>
              </a:clrTo>
            </a:clrChange>
            <a:alphaModFix/>
          </a:blip>
          <a:srcRect t="8113"/>
          <a:stretch/>
        </p:blipFill>
        <p:spPr>
          <a:xfrm>
            <a:off x="6939150" y="2251618"/>
            <a:ext cx="1753764" cy="1503620"/>
          </a:xfrm>
          <a:prstGeom prst="rect">
            <a:avLst/>
          </a:prstGeom>
          <a:noFill/>
          <a:ln>
            <a:noFill/>
          </a:ln>
        </p:spPr>
      </p:pic>
      <p:pic>
        <p:nvPicPr>
          <p:cNvPr id="6" name="Google Shape;292;g17de86e32ee_0_15" descr="Card image cap">
            <a:extLst>
              <a:ext uri="{FF2B5EF4-FFF2-40B4-BE49-F238E27FC236}">
                <a16:creationId xmlns:a16="http://schemas.microsoft.com/office/drawing/2014/main" id="{BFEC8961-E8A6-39A5-B323-AF436B63302C}"/>
              </a:ext>
            </a:extLst>
          </p:cNvPr>
          <p:cNvPicPr preferRelativeResize="0"/>
          <p:nvPr/>
        </p:nvPicPr>
        <p:blipFill rotWithShape="1">
          <a:blip r:embed="rId4">
            <a:alphaModFix/>
          </a:blip>
          <a:srcRect/>
          <a:stretch/>
        </p:blipFill>
        <p:spPr>
          <a:xfrm>
            <a:off x="10412505" y="3536121"/>
            <a:ext cx="971287" cy="728688"/>
          </a:xfrm>
          <a:prstGeom prst="rect">
            <a:avLst/>
          </a:prstGeom>
          <a:noFill/>
          <a:ln>
            <a:noFill/>
          </a:ln>
        </p:spPr>
      </p:pic>
      <p:pic>
        <p:nvPicPr>
          <p:cNvPr id="7" name="Google Shape;293;g17de86e32ee_0_15">
            <a:extLst>
              <a:ext uri="{FF2B5EF4-FFF2-40B4-BE49-F238E27FC236}">
                <a16:creationId xmlns:a16="http://schemas.microsoft.com/office/drawing/2014/main" id="{BAFFB3F6-3EE2-E9E4-A233-1F0FD62AC123}"/>
              </a:ext>
            </a:extLst>
          </p:cNvPr>
          <p:cNvPicPr preferRelativeResize="0"/>
          <p:nvPr/>
        </p:nvPicPr>
        <p:blipFill rotWithShape="1">
          <a:blip r:embed="rId5">
            <a:alphaModFix/>
          </a:blip>
          <a:srcRect/>
          <a:stretch/>
        </p:blipFill>
        <p:spPr>
          <a:xfrm>
            <a:off x="9523646" y="3499826"/>
            <a:ext cx="999268" cy="751255"/>
          </a:xfrm>
          <a:prstGeom prst="rect">
            <a:avLst/>
          </a:prstGeom>
          <a:noFill/>
          <a:ln>
            <a:noFill/>
          </a:ln>
        </p:spPr>
      </p:pic>
      <p:cxnSp>
        <p:nvCxnSpPr>
          <p:cNvPr id="8" name="Google Shape;294;g17de86e32ee_0_15">
            <a:extLst>
              <a:ext uri="{FF2B5EF4-FFF2-40B4-BE49-F238E27FC236}">
                <a16:creationId xmlns:a16="http://schemas.microsoft.com/office/drawing/2014/main" id="{E748004A-0B4C-205B-A83D-205552E267EC}"/>
              </a:ext>
            </a:extLst>
          </p:cNvPr>
          <p:cNvCxnSpPr/>
          <p:nvPr/>
        </p:nvCxnSpPr>
        <p:spPr>
          <a:xfrm>
            <a:off x="8767410" y="3230898"/>
            <a:ext cx="713602" cy="347712"/>
          </a:xfrm>
          <a:prstGeom prst="straightConnector1">
            <a:avLst/>
          </a:prstGeom>
          <a:noFill/>
          <a:ln w="12700" cap="flat" cmpd="sng">
            <a:solidFill>
              <a:srgbClr val="CC0066"/>
            </a:solidFill>
            <a:prstDash val="solid"/>
            <a:round/>
            <a:headEnd type="triangle" w="med" len="med"/>
            <a:tailEnd type="triangle" w="med" len="med"/>
          </a:ln>
        </p:spPr>
      </p:cxnSp>
      <p:pic>
        <p:nvPicPr>
          <p:cNvPr id="9" name="Google Shape;295;g17de86e32ee_0_15">
            <a:extLst>
              <a:ext uri="{FF2B5EF4-FFF2-40B4-BE49-F238E27FC236}">
                <a16:creationId xmlns:a16="http://schemas.microsoft.com/office/drawing/2014/main" id="{CD0E334E-3E4A-548C-9DBA-ED14AFFDC737}"/>
              </a:ext>
            </a:extLst>
          </p:cNvPr>
          <p:cNvPicPr preferRelativeResize="0"/>
          <p:nvPr/>
        </p:nvPicPr>
        <p:blipFill rotWithShape="1">
          <a:blip r:embed="rId6">
            <a:alphaModFix/>
          </a:blip>
          <a:srcRect/>
          <a:stretch/>
        </p:blipFill>
        <p:spPr>
          <a:xfrm>
            <a:off x="10067730" y="1987715"/>
            <a:ext cx="830419" cy="431014"/>
          </a:xfrm>
          <a:prstGeom prst="rect">
            <a:avLst/>
          </a:prstGeom>
          <a:noFill/>
          <a:ln>
            <a:noFill/>
          </a:ln>
        </p:spPr>
      </p:pic>
      <p:cxnSp>
        <p:nvCxnSpPr>
          <p:cNvPr id="10" name="Google Shape;296;g17de86e32ee_0_15">
            <a:extLst>
              <a:ext uri="{FF2B5EF4-FFF2-40B4-BE49-F238E27FC236}">
                <a16:creationId xmlns:a16="http://schemas.microsoft.com/office/drawing/2014/main" id="{8BEF1055-DF17-B706-FB8C-055ED9698FBB}"/>
              </a:ext>
            </a:extLst>
          </p:cNvPr>
          <p:cNvCxnSpPr/>
          <p:nvPr/>
        </p:nvCxnSpPr>
        <p:spPr>
          <a:xfrm rot="10800000" flipH="1">
            <a:off x="10288524" y="2458725"/>
            <a:ext cx="305940" cy="946054"/>
          </a:xfrm>
          <a:prstGeom prst="straightConnector1">
            <a:avLst/>
          </a:prstGeom>
          <a:noFill/>
          <a:ln w="12700" cap="flat" cmpd="sng">
            <a:solidFill>
              <a:srgbClr val="CC0066"/>
            </a:solidFill>
            <a:prstDash val="solid"/>
            <a:round/>
            <a:headEnd type="triangle" w="med" len="med"/>
            <a:tailEnd type="triangle" w="med" len="med"/>
          </a:ln>
        </p:spPr>
      </p:cxnSp>
      <p:pic>
        <p:nvPicPr>
          <p:cNvPr id="11" name="Google Shape;297;g17de86e32ee_0_15" descr="Galaxy Europe | The Galaxy Genome Annotation Project - Scaling Genome  Annotation for the Masses">
            <a:extLst>
              <a:ext uri="{FF2B5EF4-FFF2-40B4-BE49-F238E27FC236}">
                <a16:creationId xmlns:a16="http://schemas.microsoft.com/office/drawing/2014/main" id="{8413EC95-2A55-6D34-3161-765FCE34EC76}"/>
              </a:ext>
            </a:extLst>
          </p:cNvPr>
          <p:cNvPicPr preferRelativeResize="0"/>
          <p:nvPr/>
        </p:nvPicPr>
        <p:blipFill rotWithShape="1">
          <a:blip r:embed="rId7">
            <a:alphaModFix/>
          </a:blip>
          <a:srcRect/>
          <a:stretch/>
        </p:blipFill>
        <p:spPr>
          <a:xfrm>
            <a:off x="6877911" y="988422"/>
            <a:ext cx="1355617" cy="430675"/>
          </a:xfrm>
          <a:prstGeom prst="rect">
            <a:avLst/>
          </a:prstGeom>
          <a:noFill/>
          <a:ln>
            <a:noFill/>
          </a:ln>
        </p:spPr>
      </p:pic>
      <p:cxnSp>
        <p:nvCxnSpPr>
          <p:cNvPr id="12" name="Google Shape;298;g17de86e32ee_0_15">
            <a:extLst>
              <a:ext uri="{FF2B5EF4-FFF2-40B4-BE49-F238E27FC236}">
                <a16:creationId xmlns:a16="http://schemas.microsoft.com/office/drawing/2014/main" id="{712F753A-86E0-5CFA-913F-ABD99B7A8454}"/>
              </a:ext>
            </a:extLst>
          </p:cNvPr>
          <p:cNvCxnSpPr/>
          <p:nvPr/>
        </p:nvCxnSpPr>
        <p:spPr>
          <a:xfrm>
            <a:off x="8091881" y="1377170"/>
            <a:ext cx="0" cy="877595"/>
          </a:xfrm>
          <a:prstGeom prst="straightConnector1">
            <a:avLst/>
          </a:prstGeom>
          <a:noFill/>
          <a:ln w="12700" cap="flat" cmpd="sng">
            <a:solidFill>
              <a:srgbClr val="CC0066"/>
            </a:solidFill>
            <a:prstDash val="solid"/>
            <a:round/>
            <a:headEnd type="triangle" w="med" len="med"/>
            <a:tailEnd type="triangle" w="med" len="med"/>
          </a:ln>
        </p:spPr>
      </p:cxnSp>
      <p:pic>
        <p:nvPicPr>
          <p:cNvPr id="13" name="Google Shape;299;g17de86e32ee_0_15" descr="Image result for eosclife">
            <a:extLst>
              <a:ext uri="{FF2B5EF4-FFF2-40B4-BE49-F238E27FC236}">
                <a16:creationId xmlns:a16="http://schemas.microsoft.com/office/drawing/2014/main" id="{490DB489-97E8-5C82-3AE0-B8C5301D6EC9}"/>
              </a:ext>
            </a:extLst>
          </p:cNvPr>
          <p:cNvPicPr preferRelativeResize="0"/>
          <p:nvPr/>
        </p:nvPicPr>
        <p:blipFill rotWithShape="1">
          <a:blip r:embed="rId8">
            <a:alphaModFix/>
          </a:blip>
          <a:srcRect/>
          <a:stretch/>
        </p:blipFill>
        <p:spPr>
          <a:xfrm>
            <a:off x="11027068" y="2007230"/>
            <a:ext cx="1164932" cy="1133137"/>
          </a:xfrm>
          <a:prstGeom prst="rect">
            <a:avLst/>
          </a:prstGeom>
          <a:noFill/>
          <a:ln>
            <a:noFill/>
          </a:ln>
        </p:spPr>
      </p:pic>
      <p:cxnSp>
        <p:nvCxnSpPr>
          <p:cNvPr id="14" name="Google Shape;300;g17de86e32ee_0_15">
            <a:extLst>
              <a:ext uri="{FF2B5EF4-FFF2-40B4-BE49-F238E27FC236}">
                <a16:creationId xmlns:a16="http://schemas.microsoft.com/office/drawing/2014/main" id="{2DB52484-1230-1C7F-0968-DD3BCA57360A}"/>
              </a:ext>
            </a:extLst>
          </p:cNvPr>
          <p:cNvCxnSpPr>
            <a:endCxn id="16" idx="0"/>
          </p:cNvCxnSpPr>
          <p:nvPr/>
        </p:nvCxnSpPr>
        <p:spPr>
          <a:xfrm>
            <a:off x="7862626" y="3747075"/>
            <a:ext cx="574362" cy="655585"/>
          </a:xfrm>
          <a:prstGeom prst="straightConnector1">
            <a:avLst/>
          </a:prstGeom>
          <a:noFill/>
          <a:ln w="12700" cap="flat" cmpd="sng">
            <a:solidFill>
              <a:srgbClr val="CC0066"/>
            </a:solidFill>
            <a:prstDash val="dash"/>
            <a:round/>
            <a:headEnd type="triangle" w="med" len="med"/>
            <a:tailEnd type="triangle" w="med" len="med"/>
          </a:ln>
        </p:spPr>
      </p:cxnSp>
      <p:pic>
        <p:nvPicPr>
          <p:cNvPr id="15" name="Google Shape;302;g17de86e32ee_0_15">
            <a:extLst>
              <a:ext uri="{FF2B5EF4-FFF2-40B4-BE49-F238E27FC236}">
                <a16:creationId xmlns:a16="http://schemas.microsoft.com/office/drawing/2014/main" id="{D3DB53D4-BDF3-2685-4BA5-82934239C352}"/>
              </a:ext>
            </a:extLst>
          </p:cNvPr>
          <p:cNvPicPr preferRelativeResize="0"/>
          <p:nvPr/>
        </p:nvPicPr>
        <p:blipFill rotWithShape="1">
          <a:blip r:embed="rId9">
            <a:alphaModFix/>
          </a:blip>
          <a:srcRect/>
          <a:stretch/>
        </p:blipFill>
        <p:spPr>
          <a:xfrm>
            <a:off x="9002020" y="2743861"/>
            <a:ext cx="1288273" cy="379725"/>
          </a:xfrm>
          <a:prstGeom prst="rect">
            <a:avLst/>
          </a:prstGeom>
          <a:noFill/>
          <a:ln>
            <a:noFill/>
          </a:ln>
        </p:spPr>
      </p:pic>
      <p:pic>
        <p:nvPicPr>
          <p:cNvPr id="16" name="Google Shape;301;g17de86e32ee_0_15">
            <a:extLst>
              <a:ext uri="{FF2B5EF4-FFF2-40B4-BE49-F238E27FC236}">
                <a16:creationId xmlns:a16="http://schemas.microsoft.com/office/drawing/2014/main" id="{CA992107-12E7-1169-C092-A3F3794435D1}"/>
              </a:ext>
            </a:extLst>
          </p:cNvPr>
          <p:cNvPicPr preferRelativeResize="0"/>
          <p:nvPr/>
        </p:nvPicPr>
        <p:blipFill rotWithShape="1">
          <a:blip r:embed="rId10">
            <a:alphaModFix/>
          </a:blip>
          <a:srcRect/>
          <a:stretch/>
        </p:blipFill>
        <p:spPr>
          <a:xfrm>
            <a:off x="7808447" y="4402660"/>
            <a:ext cx="1257082" cy="440717"/>
          </a:xfrm>
          <a:prstGeom prst="rect">
            <a:avLst/>
          </a:prstGeom>
          <a:noFill/>
          <a:ln>
            <a:noFill/>
          </a:ln>
        </p:spPr>
      </p:pic>
      <p:cxnSp>
        <p:nvCxnSpPr>
          <p:cNvPr id="17" name="Google Shape;303;g17de86e32ee_0_15">
            <a:extLst>
              <a:ext uri="{FF2B5EF4-FFF2-40B4-BE49-F238E27FC236}">
                <a16:creationId xmlns:a16="http://schemas.microsoft.com/office/drawing/2014/main" id="{19451C8D-4590-BBDA-149F-DE31FFE861D3}"/>
              </a:ext>
            </a:extLst>
          </p:cNvPr>
          <p:cNvCxnSpPr/>
          <p:nvPr/>
        </p:nvCxnSpPr>
        <p:spPr>
          <a:xfrm rot="10800000" flipH="1">
            <a:off x="8767410" y="2184092"/>
            <a:ext cx="1127452" cy="539939"/>
          </a:xfrm>
          <a:prstGeom prst="straightConnector1">
            <a:avLst/>
          </a:prstGeom>
          <a:noFill/>
          <a:ln w="12700" cap="flat" cmpd="sng">
            <a:solidFill>
              <a:srgbClr val="CC0066"/>
            </a:solidFill>
            <a:prstDash val="solid"/>
            <a:round/>
            <a:headEnd type="triangle" w="med" len="med"/>
            <a:tailEnd type="triangle" w="med" len="med"/>
          </a:ln>
        </p:spPr>
      </p:cxnSp>
      <p:pic>
        <p:nvPicPr>
          <p:cNvPr id="20" name="Google Shape;311;g17de86e32ee_0_15">
            <a:extLst>
              <a:ext uri="{FF2B5EF4-FFF2-40B4-BE49-F238E27FC236}">
                <a16:creationId xmlns:a16="http://schemas.microsoft.com/office/drawing/2014/main" id="{4583E54F-F97D-82D5-DDC9-CD13CB26E5CC}"/>
              </a:ext>
            </a:extLst>
          </p:cNvPr>
          <p:cNvPicPr preferRelativeResize="0"/>
          <p:nvPr/>
        </p:nvPicPr>
        <p:blipFill rotWithShape="1">
          <a:blip r:embed="rId11">
            <a:alphaModFix/>
          </a:blip>
          <a:srcRect/>
          <a:stretch/>
        </p:blipFill>
        <p:spPr>
          <a:xfrm>
            <a:off x="6315540" y="852860"/>
            <a:ext cx="472224" cy="547675"/>
          </a:xfrm>
          <a:prstGeom prst="rect">
            <a:avLst/>
          </a:prstGeom>
          <a:noFill/>
          <a:ln>
            <a:noFill/>
          </a:ln>
        </p:spPr>
      </p:pic>
      <p:pic>
        <p:nvPicPr>
          <p:cNvPr id="21" name="Google Shape;312;g17de86e32ee_0_15">
            <a:extLst>
              <a:ext uri="{FF2B5EF4-FFF2-40B4-BE49-F238E27FC236}">
                <a16:creationId xmlns:a16="http://schemas.microsoft.com/office/drawing/2014/main" id="{B3B2FFA1-E4AB-3889-9C81-ABBED4207DCC}"/>
              </a:ext>
            </a:extLst>
          </p:cNvPr>
          <p:cNvPicPr preferRelativeResize="0"/>
          <p:nvPr/>
        </p:nvPicPr>
        <p:blipFill rotWithShape="1">
          <a:blip r:embed="rId12">
            <a:alphaModFix/>
          </a:blip>
          <a:srcRect/>
          <a:stretch/>
        </p:blipFill>
        <p:spPr>
          <a:xfrm>
            <a:off x="6722670" y="427121"/>
            <a:ext cx="3442571" cy="468543"/>
          </a:xfrm>
          <a:prstGeom prst="rect">
            <a:avLst/>
          </a:prstGeom>
          <a:noFill/>
          <a:ln>
            <a:noFill/>
          </a:ln>
        </p:spPr>
      </p:pic>
      <p:pic>
        <p:nvPicPr>
          <p:cNvPr id="22" name="Google Shape;313;g17de86e32ee_0_15">
            <a:extLst>
              <a:ext uri="{FF2B5EF4-FFF2-40B4-BE49-F238E27FC236}">
                <a16:creationId xmlns:a16="http://schemas.microsoft.com/office/drawing/2014/main" id="{9FBA8291-EEC2-A315-7F19-44024E6CA81A}"/>
              </a:ext>
            </a:extLst>
          </p:cNvPr>
          <p:cNvPicPr preferRelativeResize="0"/>
          <p:nvPr/>
        </p:nvPicPr>
        <p:blipFill rotWithShape="1">
          <a:blip r:embed="rId13">
            <a:alphaModFix/>
          </a:blip>
          <a:srcRect/>
          <a:stretch/>
        </p:blipFill>
        <p:spPr>
          <a:xfrm>
            <a:off x="8304428" y="5007226"/>
            <a:ext cx="2508427" cy="306440"/>
          </a:xfrm>
          <a:prstGeom prst="rect">
            <a:avLst/>
          </a:prstGeom>
          <a:noFill/>
          <a:ln>
            <a:noFill/>
          </a:ln>
        </p:spPr>
      </p:pic>
      <p:pic>
        <p:nvPicPr>
          <p:cNvPr id="23" name="Google Shape;314;g17de86e32ee_0_15">
            <a:extLst>
              <a:ext uri="{FF2B5EF4-FFF2-40B4-BE49-F238E27FC236}">
                <a16:creationId xmlns:a16="http://schemas.microsoft.com/office/drawing/2014/main" id="{55B8F177-0EC8-BD04-9532-9769A6DCB2EF}"/>
              </a:ext>
            </a:extLst>
          </p:cNvPr>
          <p:cNvPicPr preferRelativeResize="0"/>
          <p:nvPr/>
        </p:nvPicPr>
        <p:blipFill rotWithShape="1">
          <a:blip r:embed="rId14">
            <a:alphaModFix/>
          </a:blip>
          <a:srcRect/>
          <a:stretch/>
        </p:blipFill>
        <p:spPr>
          <a:xfrm>
            <a:off x="6122070" y="1682129"/>
            <a:ext cx="1631904" cy="267649"/>
          </a:xfrm>
          <a:prstGeom prst="rect">
            <a:avLst/>
          </a:prstGeom>
          <a:noFill/>
          <a:ln>
            <a:noFill/>
          </a:ln>
        </p:spPr>
      </p:pic>
      <p:cxnSp>
        <p:nvCxnSpPr>
          <p:cNvPr id="24" name="Google Shape;315;g17de86e32ee_0_15">
            <a:extLst>
              <a:ext uri="{FF2B5EF4-FFF2-40B4-BE49-F238E27FC236}">
                <a16:creationId xmlns:a16="http://schemas.microsoft.com/office/drawing/2014/main" id="{D896A16A-2EF8-B084-4B82-35F6CA5211CD}"/>
              </a:ext>
            </a:extLst>
          </p:cNvPr>
          <p:cNvCxnSpPr/>
          <p:nvPr/>
        </p:nvCxnSpPr>
        <p:spPr>
          <a:xfrm>
            <a:off x="7054713" y="2070162"/>
            <a:ext cx="361635" cy="425840"/>
          </a:xfrm>
          <a:prstGeom prst="straightConnector1">
            <a:avLst/>
          </a:prstGeom>
          <a:noFill/>
          <a:ln w="12700" cap="flat" cmpd="sng">
            <a:solidFill>
              <a:srgbClr val="CC0066"/>
            </a:solidFill>
            <a:prstDash val="solid"/>
            <a:round/>
            <a:headEnd type="triangle" w="med" len="med"/>
            <a:tailEnd type="triangle" w="med" len="med"/>
          </a:ln>
        </p:spPr>
      </p:cxnSp>
      <p:pic>
        <p:nvPicPr>
          <p:cNvPr id="28" name="Google Shape;319;g17de86e32ee_0_15">
            <a:extLst>
              <a:ext uri="{FF2B5EF4-FFF2-40B4-BE49-F238E27FC236}">
                <a16:creationId xmlns:a16="http://schemas.microsoft.com/office/drawing/2014/main" id="{E324C060-38D6-EA0E-CD6B-F6049B30424D}"/>
              </a:ext>
            </a:extLst>
          </p:cNvPr>
          <p:cNvPicPr preferRelativeResize="0"/>
          <p:nvPr/>
        </p:nvPicPr>
        <p:blipFill rotWithShape="1">
          <a:blip r:embed="rId15">
            <a:clrChange>
              <a:clrFrom>
                <a:srgbClr val="FFFFFF"/>
              </a:clrFrom>
              <a:clrTo>
                <a:srgbClr val="FFFFFF">
                  <a:alpha val="0"/>
                </a:srgbClr>
              </a:clrTo>
            </a:clrChange>
            <a:alphaModFix/>
          </a:blip>
          <a:srcRect/>
          <a:stretch/>
        </p:blipFill>
        <p:spPr>
          <a:xfrm>
            <a:off x="6505242" y="3138534"/>
            <a:ext cx="382269" cy="382269"/>
          </a:xfrm>
          <a:prstGeom prst="rect">
            <a:avLst/>
          </a:prstGeom>
          <a:noFill/>
          <a:ln>
            <a:noFill/>
          </a:ln>
        </p:spPr>
      </p:pic>
      <p:pic>
        <p:nvPicPr>
          <p:cNvPr id="31" name="Picture 30" descr="Logo&#10;&#10;Description automatically generated">
            <a:extLst>
              <a:ext uri="{FF2B5EF4-FFF2-40B4-BE49-F238E27FC236}">
                <a16:creationId xmlns:a16="http://schemas.microsoft.com/office/drawing/2014/main" id="{6B3D86B7-1C70-A8BE-C16B-11429AF13213}"/>
              </a:ext>
            </a:extLst>
          </p:cNvPr>
          <p:cNvPicPr>
            <a:picLocks noChangeAspect="1"/>
          </p:cNvPicPr>
          <p:nvPr/>
        </p:nvPicPr>
        <p:blipFill rotWithShape="1">
          <a:blip r:embed="rId16"/>
          <a:srcRect l="12977" t="23210" r="11921" b="16957"/>
          <a:stretch/>
        </p:blipFill>
        <p:spPr>
          <a:xfrm>
            <a:off x="10898148" y="3092900"/>
            <a:ext cx="1280505" cy="306440"/>
          </a:xfrm>
          <a:prstGeom prst="rect">
            <a:avLst/>
          </a:prstGeom>
        </p:spPr>
      </p:pic>
      <p:sp>
        <p:nvSpPr>
          <p:cNvPr id="32" name="Text Placeholder 26">
            <a:extLst>
              <a:ext uri="{FF2B5EF4-FFF2-40B4-BE49-F238E27FC236}">
                <a16:creationId xmlns:a16="http://schemas.microsoft.com/office/drawing/2014/main" id="{B5C49564-D620-5230-B6EB-B29A26BACFAD}"/>
              </a:ext>
            </a:extLst>
          </p:cNvPr>
          <p:cNvSpPr txBox="1">
            <a:spLocks/>
          </p:cNvSpPr>
          <p:nvPr/>
        </p:nvSpPr>
        <p:spPr>
          <a:xfrm>
            <a:off x="333116" y="1369389"/>
            <a:ext cx="4572000" cy="40707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chemeClr val="accent6">
                  <a:lumMod val="10000"/>
                </a:schemeClr>
              </a:solidFill>
            </a:endParaRPr>
          </a:p>
        </p:txBody>
      </p:sp>
      <p:sp>
        <p:nvSpPr>
          <p:cNvPr id="33" name="Text Placeholder 26">
            <a:extLst>
              <a:ext uri="{FF2B5EF4-FFF2-40B4-BE49-F238E27FC236}">
                <a16:creationId xmlns:a16="http://schemas.microsoft.com/office/drawing/2014/main" id="{6E604944-2919-1C57-AF6B-2145C138F9D6}"/>
              </a:ext>
            </a:extLst>
          </p:cNvPr>
          <p:cNvSpPr txBox="1">
            <a:spLocks/>
          </p:cNvSpPr>
          <p:nvPr/>
        </p:nvSpPr>
        <p:spPr>
          <a:xfrm>
            <a:off x="260762" y="2391854"/>
            <a:ext cx="5323830" cy="3816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sz="1800" dirty="0">
                <a:solidFill>
                  <a:schemeClr val="accent6">
                    <a:lumMod val="10000"/>
                  </a:schemeClr>
                </a:solidFill>
              </a:rPr>
              <a:t>EOSC projects </a:t>
            </a:r>
            <a:r>
              <a:rPr lang="en-GB" sz="1800" b="1" dirty="0">
                <a:solidFill>
                  <a:schemeClr val="accent5"/>
                </a:solidFill>
              </a:rPr>
              <a:t>BY-COVID</a:t>
            </a:r>
            <a:r>
              <a:rPr lang="en-GB" sz="1800" b="1" dirty="0">
                <a:solidFill>
                  <a:schemeClr val="accent6">
                    <a:lumMod val="10000"/>
                  </a:schemeClr>
                </a:solidFill>
              </a:rPr>
              <a:t>, </a:t>
            </a:r>
            <a:r>
              <a:rPr lang="en-GB" sz="1800" b="1" dirty="0">
                <a:solidFill>
                  <a:schemeClr val="accent5"/>
                </a:solidFill>
              </a:rPr>
              <a:t>EOSC-Life</a:t>
            </a:r>
            <a:r>
              <a:rPr lang="en-GB" sz="1800" b="1" dirty="0">
                <a:solidFill>
                  <a:schemeClr val="accent6">
                    <a:lumMod val="10000"/>
                  </a:schemeClr>
                </a:solidFill>
              </a:rPr>
              <a:t>, </a:t>
            </a:r>
            <a:r>
              <a:rPr lang="en-GB" sz="1800" b="1" dirty="0" err="1">
                <a:solidFill>
                  <a:schemeClr val="accent5"/>
                </a:solidFill>
              </a:rPr>
              <a:t>EuroScienceGateway</a:t>
            </a:r>
            <a:r>
              <a:rPr lang="en-GB" sz="1800" b="1" dirty="0">
                <a:solidFill>
                  <a:schemeClr val="accent5"/>
                </a:solidFill>
              </a:rPr>
              <a:t>, </a:t>
            </a:r>
            <a:r>
              <a:rPr lang="en-GB" sz="1800" b="1" dirty="0" err="1">
                <a:solidFill>
                  <a:schemeClr val="accent5"/>
                </a:solidFill>
              </a:rPr>
              <a:t>BioDT</a:t>
            </a:r>
            <a:r>
              <a:rPr lang="en-GB" sz="1800" dirty="0">
                <a:solidFill>
                  <a:schemeClr val="accent6">
                    <a:lumMod val="10000"/>
                  </a:schemeClr>
                </a:solidFill>
              </a:rPr>
              <a:t> exchange rich </a:t>
            </a:r>
            <a:br>
              <a:rPr lang="en-GB" sz="1800" dirty="0">
                <a:solidFill>
                  <a:schemeClr val="accent6">
                    <a:lumMod val="10000"/>
                  </a:schemeClr>
                </a:solidFill>
              </a:rPr>
            </a:br>
            <a:r>
              <a:rPr lang="en-GB" sz="1800" dirty="0">
                <a:solidFill>
                  <a:schemeClr val="accent6">
                    <a:lumMod val="10000"/>
                  </a:schemeClr>
                </a:solidFill>
              </a:rPr>
              <a:t>Workflow RO-Crates within an emerging </a:t>
            </a:r>
            <a:br>
              <a:rPr lang="en-GB" sz="1800" dirty="0">
                <a:solidFill>
                  <a:schemeClr val="accent6">
                    <a:lumMod val="10000"/>
                  </a:schemeClr>
                </a:solidFill>
              </a:rPr>
            </a:br>
            <a:r>
              <a:rPr lang="en-GB" sz="1800" dirty="0">
                <a:solidFill>
                  <a:schemeClr val="accent6">
                    <a:lumMod val="10000"/>
                  </a:schemeClr>
                </a:solidFill>
              </a:rPr>
              <a:t>EOSC </a:t>
            </a:r>
            <a:r>
              <a:rPr lang="en-GB" sz="1800" b="1" dirty="0">
                <a:solidFill>
                  <a:schemeClr val="accent2"/>
                </a:solidFill>
              </a:rPr>
              <a:t>ecosystem</a:t>
            </a:r>
            <a:r>
              <a:rPr lang="en-GB" sz="1800" b="1" dirty="0">
                <a:solidFill>
                  <a:srgbClr val="000000"/>
                </a:solidFill>
              </a:rPr>
              <a:t> </a:t>
            </a:r>
            <a:r>
              <a:rPr lang="en-GB" sz="1800" dirty="0">
                <a:solidFill>
                  <a:srgbClr val="000000"/>
                </a:solidFill>
              </a:rPr>
              <a:t>of workflow services</a:t>
            </a:r>
            <a:endParaRPr lang="en-GB" sz="1800" b="1" dirty="0">
              <a:solidFill>
                <a:srgbClr val="000000"/>
              </a:solidFill>
            </a:endParaRPr>
          </a:p>
          <a:p>
            <a:pPr>
              <a:lnSpc>
                <a:spcPct val="110000"/>
              </a:lnSpc>
            </a:pPr>
            <a:r>
              <a:rPr lang="en-GB" sz="1800" b="1" dirty="0">
                <a:solidFill>
                  <a:schemeClr val="accent2"/>
                </a:solidFill>
              </a:rPr>
              <a:t>Workflow Crates</a:t>
            </a:r>
            <a:r>
              <a:rPr lang="en-GB" sz="1800" dirty="0">
                <a:solidFill>
                  <a:schemeClr val="accent6">
                    <a:lumMod val="10000"/>
                  </a:schemeClr>
                </a:solidFill>
              </a:rPr>
              <a:t> transfer</a:t>
            </a:r>
          </a:p>
          <a:p>
            <a:pPr lvl="1">
              <a:lnSpc>
                <a:spcPct val="110000"/>
              </a:lnSpc>
            </a:pPr>
            <a:r>
              <a:rPr lang="en-GB" sz="1400" dirty="0">
                <a:solidFill>
                  <a:schemeClr val="accent6">
                    <a:lumMod val="10000"/>
                  </a:schemeClr>
                </a:solidFill>
              </a:rPr>
              <a:t> identifiers, authors, license, workflow system</a:t>
            </a:r>
          </a:p>
          <a:p>
            <a:pPr lvl="1">
              <a:lnSpc>
                <a:spcPct val="110000"/>
              </a:lnSpc>
            </a:pPr>
            <a:r>
              <a:rPr lang="en-GB" sz="1400" dirty="0">
                <a:solidFill>
                  <a:schemeClr val="accent6">
                    <a:lumMod val="10000"/>
                  </a:schemeClr>
                </a:solidFill>
              </a:rPr>
              <a:t> executable workflows in their </a:t>
            </a:r>
            <a:r>
              <a:rPr lang="en-GB" sz="1400" b="1" dirty="0">
                <a:solidFill>
                  <a:schemeClr val="accent2"/>
                </a:solidFill>
              </a:rPr>
              <a:t>native format</a:t>
            </a:r>
            <a:r>
              <a:rPr lang="en-GB" sz="1400" b="1" dirty="0"/>
              <a:t> </a:t>
            </a:r>
            <a:r>
              <a:rPr lang="en-GB" sz="1400" dirty="0">
                <a:solidFill>
                  <a:schemeClr val="accent6">
                    <a:lumMod val="10000"/>
                  </a:schemeClr>
                </a:solidFill>
              </a:rPr>
              <a:t>(e.g. Galaxy)</a:t>
            </a:r>
            <a:endParaRPr lang="en-GB" sz="1400" b="1" dirty="0"/>
          </a:p>
          <a:p>
            <a:pPr lvl="1">
              <a:lnSpc>
                <a:spcPct val="110000"/>
              </a:lnSpc>
            </a:pPr>
            <a:r>
              <a:rPr lang="en-GB" sz="1400" dirty="0">
                <a:solidFill>
                  <a:schemeClr val="accent6">
                    <a:lumMod val="10000"/>
                  </a:schemeClr>
                </a:solidFill>
              </a:rPr>
              <a:t> interoperable </a:t>
            </a:r>
            <a:r>
              <a:rPr lang="en-GB" sz="1400" b="1" dirty="0">
                <a:solidFill>
                  <a:schemeClr val="accent2"/>
                </a:solidFill>
              </a:rPr>
              <a:t>CWL</a:t>
            </a:r>
            <a:r>
              <a:rPr lang="en-GB" sz="1400" dirty="0">
                <a:solidFill>
                  <a:schemeClr val="accent6">
                    <a:lumMod val="10000"/>
                  </a:schemeClr>
                </a:solidFill>
              </a:rPr>
              <a:t> description of the workflow</a:t>
            </a:r>
          </a:p>
          <a:p>
            <a:pPr lvl="1">
              <a:lnSpc>
                <a:spcPct val="110000"/>
              </a:lnSpc>
            </a:pPr>
            <a:r>
              <a:rPr lang="en-GB" sz="1400" dirty="0">
                <a:solidFill>
                  <a:schemeClr val="accent6">
                    <a:lumMod val="10000"/>
                  </a:schemeClr>
                </a:solidFill>
              </a:rPr>
              <a:t> </a:t>
            </a:r>
            <a:r>
              <a:rPr lang="en-GB" sz="1400" b="1" dirty="0">
                <a:solidFill>
                  <a:schemeClr val="accent2"/>
                </a:solidFill>
              </a:rPr>
              <a:t>software citations</a:t>
            </a:r>
            <a:r>
              <a:rPr lang="en-GB" sz="1400" dirty="0">
                <a:solidFill>
                  <a:schemeClr val="accent6">
                    <a:lumMod val="10000"/>
                  </a:schemeClr>
                </a:solidFill>
              </a:rPr>
              <a:t> (e.g. tools used)</a:t>
            </a:r>
          </a:p>
          <a:p>
            <a:pPr lvl="1">
              <a:lnSpc>
                <a:spcPct val="110000"/>
              </a:lnSpc>
            </a:pPr>
            <a:r>
              <a:rPr lang="en-GB" sz="1400" dirty="0">
                <a:solidFill>
                  <a:schemeClr val="accent6">
                    <a:lumMod val="10000"/>
                  </a:schemeClr>
                </a:solidFill>
              </a:rPr>
              <a:t> required data </a:t>
            </a:r>
            <a:r>
              <a:rPr lang="en-GB" sz="1400" b="1" dirty="0">
                <a:solidFill>
                  <a:schemeClr val="accent2"/>
                </a:solidFill>
              </a:rPr>
              <a:t>sources</a:t>
            </a:r>
          </a:p>
          <a:p>
            <a:pPr lvl="1">
              <a:lnSpc>
                <a:spcPct val="110000"/>
              </a:lnSpc>
            </a:pPr>
            <a:r>
              <a:rPr lang="en-GB" sz="1400" dirty="0">
                <a:solidFill>
                  <a:schemeClr val="accent6">
                    <a:lumMod val="10000"/>
                  </a:schemeClr>
                </a:solidFill>
              </a:rPr>
              <a:t> </a:t>
            </a:r>
            <a:r>
              <a:rPr lang="en-GB" sz="1400" b="1" dirty="0">
                <a:solidFill>
                  <a:schemeClr val="accent2"/>
                </a:solidFill>
              </a:rPr>
              <a:t>test</a:t>
            </a:r>
            <a:r>
              <a:rPr lang="en-GB" sz="1400" dirty="0">
                <a:solidFill>
                  <a:schemeClr val="accent6">
                    <a:lumMod val="10000"/>
                  </a:schemeClr>
                </a:solidFill>
              </a:rPr>
              <a:t> suites</a:t>
            </a:r>
          </a:p>
          <a:p>
            <a:pPr lvl="1">
              <a:lnSpc>
                <a:spcPct val="110000"/>
              </a:lnSpc>
            </a:pPr>
            <a:r>
              <a:rPr lang="en-GB" sz="1400" dirty="0">
                <a:solidFill>
                  <a:schemeClr val="accent6">
                    <a:lumMod val="10000"/>
                  </a:schemeClr>
                </a:solidFill>
              </a:rPr>
              <a:t> workflow </a:t>
            </a:r>
            <a:r>
              <a:rPr lang="en-GB" sz="1400" b="1" dirty="0">
                <a:solidFill>
                  <a:schemeClr val="accent2"/>
                </a:solidFill>
              </a:rPr>
              <a:t>execution</a:t>
            </a:r>
            <a:r>
              <a:rPr lang="en-GB" sz="1400" dirty="0">
                <a:solidFill>
                  <a:schemeClr val="accent6">
                    <a:lumMod val="10000"/>
                  </a:schemeClr>
                </a:solidFill>
              </a:rPr>
              <a:t> provenance</a:t>
            </a:r>
            <a:endParaRPr lang="en-GB" sz="1400" b="1" dirty="0">
              <a:solidFill>
                <a:schemeClr val="accent2"/>
              </a:solidFill>
            </a:endParaRPr>
          </a:p>
        </p:txBody>
      </p:sp>
      <p:pic>
        <p:nvPicPr>
          <p:cNvPr id="35" name="Graphic 34">
            <a:extLst>
              <a:ext uri="{FF2B5EF4-FFF2-40B4-BE49-F238E27FC236}">
                <a16:creationId xmlns:a16="http://schemas.microsoft.com/office/drawing/2014/main" id="{0D144809-1FC1-9692-9426-3ADBDBD492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13133" y="3536317"/>
            <a:ext cx="966486" cy="592305"/>
          </a:xfrm>
          <a:prstGeom prst="rect">
            <a:avLst/>
          </a:prstGeom>
        </p:spPr>
      </p:pic>
      <p:sp>
        <p:nvSpPr>
          <p:cNvPr id="37" name="TextBox 36">
            <a:extLst>
              <a:ext uri="{FF2B5EF4-FFF2-40B4-BE49-F238E27FC236}">
                <a16:creationId xmlns:a16="http://schemas.microsoft.com/office/drawing/2014/main" id="{6E2BAD01-BDF9-D328-22B5-8AC2A710AFB9}"/>
              </a:ext>
            </a:extLst>
          </p:cNvPr>
          <p:cNvSpPr txBox="1"/>
          <p:nvPr/>
        </p:nvSpPr>
        <p:spPr>
          <a:xfrm>
            <a:off x="7354980" y="5705216"/>
            <a:ext cx="6115050" cy="646331"/>
          </a:xfrm>
          <a:prstGeom prst="rect">
            <a:avLst/>
          </a:prstGeom>
          <a:noFill/>
        </p:spPr>
        <p:txBody>
          <a:bodyPr wrap="square">
            <a:spAutoFit/>
          </a:bodyPr>
          <a:lstStyle/>
          <a:p>
            <a:r>
              <a:rPr lang="en-GB" dirty="0">
                <a:hlinkClick r:id="rId19"/>
              </a:rPr>
              <a:t>https://workflowhub.eu/</a:t>
            </a:r>
            <a:endParaRPr lang="en-GB" dirty="0"/>
          </a:p>
          <a:p>
            <a:r>
              <a:rPr lang="en-GB" dirty="0">
                <a:hlinkClick r:id="rId20"/>
              </a:rPr>
              <a:t>https://w3id.org/workflowhub/workflow-ro-crate/</a:t>
            </a:r>
            <a:r>
              <a:rPr lang="en-GB" dirty="0"/>
              <a:t> </a:t>
            </a:r>
          </a:p>
        </p:txBody>
      </p:sp>
      <p:pic>
        <p:nvPicPr>
          <p:cNvPr id="39" name="Graphic 38">
            <a:extLst>
              <a:ext uri="{FF2B5EF4-FFF2-40B4-BE49-F238E27FC236}">
                <a16:creationId xmlns:a16="http://schemas.microsoft.com/office/drawing/2014/main" id="{F2AD3F69-3455-DEFD-0ACE-5519B4CD31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5728" y="4342112"/>
            <a:ext cx="966486" cy="407875"/>
          </a:xfrm>
          <a:prstGeom prst="rect">
            <a:avLst/>
          </a:prstGeom>
        </p:spPr>
      </p:pic>
    </p:spTree>
    <p:extLst>
      <p:ext uri="{BB962C8B-B14F-4D97-AF65-F5344CB8AC3E}">
        <p14:creationId xmlns:p14="http://schemas.microsoft.com/office/powerpoint/2010/main" val="2936530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318ce2ed34_0_0"/>
          <p:cNvSpPr txBox="1">
            <a:spLocks noGrp="1"/>
          </p:cNvSpPr>
          <p:nvPr>
            <p:ph type="title"/>
          </p:nvPr>
        </p:nvSpPr>
        <p:spPr>
          <a:xfrm>
            <a:off x="576072" y="264496"/>
            <a:ext cx="10515600" cy="1116248"/>
          </a:xfrm>
          <a:prstGeom prst="rect">
            <a:avLst/>
          </a:prstGeom>
          <a:noFill/>
          <a:ln>
            <a:noFill/>
          </a:ln>
        </p:spPr>
        <p:txBody>
          <a:bodyPr spcFirstLastPara="1" wrap="square" lIns="91425" tIns="45700" rIns="91425" bIns="45700" anchor="ctr" anchorCtr="0">
            <a:noAutofit/>
          </a:bodyPr>
          <a:lstStyle/>
          <a:p>
            <a:pPr marL="114277" lvl="0" indent="0" algn="ctr" rtl="0">
              <a:lnSpc>
                <a:spcPct val="90000"/>
              </a:lnSpc>
              <a:spcBef>
                <a:spcPts val="0"/>
              </a:spcBef>
              <a:spcAft>
                <a:spcPts val="0"/>
              </a:spcAft>
              <a:buClr>
                <a:schemeClr val="dk1"/>
              </a:buClr>
              <a:buSzPct val="50000"/>
              <a:buFont typeface="Calibri"/>
              <a:buNone/>
            </a:pPr>
            <a:r>
              <a:rPr lang="en-GB" sz="3600" dirty="0"/>
              <a:t>Provenance traces of </a:t>
            </a:r>
            <a:br>
              <a:rPr lang="en-GB" sz="3600" dirty="0"/>
            </a:br>
            <a:r>
              <a:rPr lang="en-GB" sz="3600" dirty="0"/>
              <a:t>computational executions</a:t>
            </a:r>
            <a:endParaRPr sz="3600" dirty="0"/>
          </a:p>
        </p:txBody>
      </p:sp>
      <p:sp>
        <p:nvSpPr>
          <p:cNvPr id="252" name="Google Shape;252;g1318ce2ed34_0_0"/>
          <p:cNvSpPr txBox="1">
            <a:spLocks noGrp="1"/>
          </p:cNvSpPr>
          <p:nvPr>
            <p:ph idx="1"/>
          </p:nvPr>
        </p:nvSpPr>
        <p:spPr>
          <a:xfrm>
            <a:off x="90684" y="1901951"/>
            <a:ext cx="5728225" cy="4187925"/>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00000"/>
              </a:lnSpc>
              <a:spcBef>
                <a:spcPts val="0"/>
              </a:spcBef>
              <a:spcAft>
                <a:spcPts val="0"/>
              </a:spcAft>
              <a:buClr>
                <a:schemeClr val="dk1"/>
              </a:buClr>
              <a:buSzPts val="1800"/>
              <a:buNone/>
            </a:pPr>
            <a:r>
              <a:rPr lang="en-GB" dirty="0">
                <a:latin typeface="Corbel"/>
                <a:ea typeface="Corbel"/>
                <a:cs typeface="Corbel"/>
                <a:sym typeface="Corbel"/>
              </a:rPr>
              <a:t>“Just enough” </a:t>
            </a:r>
            <a:r>
              <a:rPr lang="en-GB" i="1" dirty="0">
                <a:latin typeface="Corbel"/>
                <a:ea typeface="Corbel"/>
                <a:cs typeface="Corbel"/>
                <a:sym typeface="Corbel"/>
              </a:rPr>
              <a:t>provenance model</a:t>
            </a:r>
            <a:r>
              <a:rPr lang="en-GB" dirty="0">
                <a:latin typeface="Corbel"/>
                <a:ea typeface="Corbel"/>
                <a:cs typeface="Corbel"/>
                <a:sym typeface="Corbel"/>
              </a:rPr>
              <a:t> using </a:t>
            </a:r>
            <a:r>
              <a:rPr lang="en-GB" u="sng" dirty="0">
                <a:solidFill>
                  <a:schemeClr val="hlink"/>
                </a:solidFill>
                <a:latin typeface="Corbel"/>
                <a:ea typeface="Corbel"/>
                <a:cs typeface="Corbel"/>
                <a:sym typeface="Corbel"/>
                <a:hlinkClick r:id="rId3"/>
              </a:rPr>
              <a:t>schema.org Actions</a:t>
            </a:r>
            <a:r>
              <a:rPr lang="en-GB" dirty="0">
                <a:latin typeface="Corbel"/>
                <a:ea typeface="Corbel"/>
                <a:cs typeface="Corbel"/>
                <a:sym typeface="Corbel"/>
              </a:rPr>
              <a:t>:</a:t>
            </a:r>
            <a:endParaRPr dirty="0">
              <a:latin typeface="Corbel"/>
              <a:ea typeface="Corbel"/>
              <a:cs typeface="Corbel"/>
              <a:sym typeface="Corbel"/>
            </a:endParaRPr>
          </a:p>
          <a:p>
            <a:pPr marL="367200" lvl="0" indent="0" algn="l" rtl="0">
              <a:lnSpc>
                <a:spcPct val="100000"/>
              </a:lnSpc>
              <a:spcBef>
                <a:spcPts val="0"/>
              </a:spcBef>
              <a:spcAft>
                <a:spcPts val="0"/>
              </a:spcAft>
              <a:buClr>
                <a:schemeClr val="dk1"/>
              </a:buClr>
              <a:buSzPts val="1800"/>
              <a:buNone/>
            </a:pPr>
            <a:r>
              <a:rPr lang="en-GB" sz="2200" i="1" dirty="0">
                <a:latin typeface="Corbel"/>
                <a:ea typeface="Corbel"/>
                <a:cs typeface="Corbel"/>
                <a:sym typeface="Corbel"/>
              </a:rPr>
              <a:t>input1.txt </a:t>
            </a:r>
            <a:r>
              <a:rPr lang="en-GB" sz="2200" dirty="0">
                <a:latin typeface="Corbel"/>
                <a:ea typeface="Corbel"/>
                <a:cs typeface="Corbel"/>
                <a:sym typeface="Corbel"/>
              </a:rPr>
              <a:t>is the </a:t>
            </a:r>
            <a:r>
              <a:rPr lang="en-GB" sz="2200" i="1" dirty="0">
                <a:latin typeface="Corbel"/>
                <a:ea typeface="Corbel"/>
                <a:cs typeface="Corbel"/>
                <a:sym typeface="Corbel"/>
              </a:rPr>
              <a:t>object</a:t>
            </a:r>
            <a:r>
              <a:rPr lang="en-GB" sz="2200" dirty="0">
                <a:latin typeface="Corbel"/>
                <a:ea typeface="Corbel"/>
                <a:cs typeface="Corbel"/>
                <a:sym typeface="Corbel"/>
              </a:rPr>
              <a:t> Alice used to </a:t>
            </a:r>
            <a:r>
              <a:rPr lang="en-GB" sz="2200" i="1" dirty="0">
                <a:latin typeface="Corbel"/>
                <a:ea typeface="Corbel"/>
                <a:cs typeface="Corbel"/>
                <a:sym typeface="Corbel"/>
              </a:rPr>
              <a:t>create</a:t>
            </a:r>
            <a:r>
              <a:rPr lang="en-GB" sz="2200" dirty="0">
                <a:latin typeface="Corbel"/>
                <a:ea typeface="Corbel"/>
                <a:cs typeface="Corbel"/>
                <a:sym typeface="Corbel"/>
              </a:rPr>
              <a:t> result1.txt with </a:t>
            </a:r>
            <a:r>
              <a:rPr lang="en-GB" sz="2200" i="1" dirty="0">
                <a:latin typeface="Corbel"/>
                <a:ea typeface="Corbel"/>
                <a:cs typeface="Corbel"/>
                <a:sym typeface="Corbel"/>
              </a:rPr>
              <a:t>instrument</a:t>
            </a:r>
            <a:r>
              <a:rPr lang="en-GB" sz="2200" dirty="0">
                <a:latin typeface="Corbel"/>
                <a:ea typeface="Corbel"/>
                <a:cs typeface="Corbel"/>
                <a:sym typeface="Corbel"/>
              </a:rPr>
              <a:t> </a:t>
            </a:r>
            <a:r>
              <a:rPr lang="en-GB" sz="2200" dirty="0" err="1">
                <a:latin typeface="Corbel"/>
                <a:ea typeface="Corbel"/>
                <a:cs typeface="Corbel"/>
                <a:sym typeface="Corbel"/>
              </a:rPr>
              <a:t>matlab</a:t>
            </a:r>
            <a:endParaRPr dirty="0">
              <a:latin typeface="Corbel"/>
              <a:ea typeface="Corbel"/>
              <a:cs typeface="Corbel"/>
              <a:sym typeface="Corbel"/>
            </a:endParaRPr>
          </a:p>
          <a:p>
            <a:pPr marL="0" lvl="0" indent="0" algn="l" rtl="0">
              <a:lnSpc>
                <a:spcPct val="100000"/>
              </a:lnSpc>
              <a:spcBef>
                <a:spcPts val="1800"/>
              </a:spcBef>
              <a:spcAft>
                <a:spcPts val="0"/>
              </a:spcAft>
              <a:buClr>
                <a:schemeClr val="dk1"/>
              </a:buClr>
              <a:buSzPts val="2400"/>
              <a:buNone/>
            </a:pPr>
            <a:r>
              <a:rPr lang="en-GB" b="1" dirty="0">
                <a:latin typeface="Corbel"/>
                <a:ea typeface="Corbel"/>
                <a:cs typeface="Corbel"/>
                <a:sym typeface="Corbel"/>
              </a:rPr>
              <a:t>Provenance chain</a:t>
            </a:r>
            <a:r>
              <a:rPr lang="en-GB" dirty="0">
                <a:latin typeface="Corbel"/>
                <a:ea typeface="Corbel"/>
                <a:cs typeface="Corbel"/>
                <a:sym typeface="Corbel"/>
              </a:rPr>
              <a:t> of connected actions</a:t>
            </a:r>
            <a:br>
              <a:rPr lang="en-GB" dirty="0">
                <a:latin typeface="Corbel"/>
                <a:ea typeface="Corbel"/>
                <a:cs typeface="Corbel"/>
                <a:sym typeface="Corbel"/>
              </a:rPr>
            </a:br>
            <a:r>
              <a:rPr lang="en-GB" dirty="0">
                <a:latin typeface="Corbel"/>
                <a:ea typeface="Corbel"/>
                <a:cs typeface="Corbel"/>
                <a:sym typeface="Corbel"/>
              </a:rPr>
              <a:t>→ implicit </a:t>
            </a:r>
            <a:r>
              <a:rPr lang="en-GB" i="1" dirty="0">
                <a:latin typeface="Corbel"/>
                <a:ea typeface="Corbel"/>
                <a:cs typeface="Corbel"/>
                <a:sym typeface="Corbel"/>
              </a:rPr>
              <a:t>workflow:</a:t>
            </a:r>
            <a:r>
              <a:rPr lang="en-GB" dirty="0">
                <a:latin typeface="Corbel"/>
                <a:ea typeface="Corbel"/>
                <a:cs typeface="Corbel"/>
                <a:sym typeface="Corbel"/>
              </a:rPr>
              <a:t> can it be automated? </a:t>
            </a:r>
          </a:p>
          <a:p>
            <a:pPr marL="0" lvl="0" indent="0" algn="l" rtl="0">
              <a:lnSpc>
                <a:spcPct val="100000"/>
              </a:lnSpc>
              <a:spcBef>
                <a:spcPts val="1800"/>
              </a:spcBef>
              <a:spcAft>
                <a:spcPts val="0"/>
              </a:spcAft>
              <a:buClr>
                <a:schemeClr val="dk1"/>
              </a:buClr>
              <a:buSzPts val="2400"/>
              <a:buNone/>
            </a:pPr>
            <a:r>
              <a:rPr lang="en-GB" dirty="0">
                <a:latin typeface="Corbel"/>
                <a:ea typeface="Corbel"/>
                <a:cs typeface="Corbel"/>
                <a:sym typeface="Corbel"/>
              </a:rPr>
              <a:t>Layered </a:t>
            </a:r>
            <a:r>
              <a:rPr lang="en-GB" b="1" dirty="0">
                <a:latin typeface="Corbel"/>
                <a:ea typeface="Corbel"/>
                <a:cs typeface="Corbel"/>
                <a:sym typeface="Corbel"/>
              </a:rPr>
              <a:t>profiles</a:t>
            </a:r>
            <a:r>
              <a:rPr lang="en-GB" dirty="0">
                <a:latin typeface="Corbel"/>
                <a:ea typeface="Corbel"/>
                <a:cs typeface="Corbel"/>
                <a:sym typeface="Corbel"/>
              </a:rPr>
              <a:t>:</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Process Run Crate</a:t>
            </a:r>
            <a:r>
              <a:rPr lang="en-GB" dirty="0">
                <a:latin typeface="Corbel"/>
                <a:ea typeface="Corbel"/>
                <a:cs typeface="Corbel"/>
                <a:sym typeface="Corbel"/>
              </a:rPr>
              <a:t> – some tool was executed</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Workflow Run Crate </a:t>
            </a:r>
            <a:r>
              <a:rPr lang="en-GB" dirty="0">
                <a:latin typeface="Corbel"/>
                <a:ea typeface="Corbel"/>
                <a:cs typeface="Corbel"/>
                <a:sym typeface="Corbel"/>
              </a:rPr>
              <a:t>– the tool was a workflow</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Provenance Run Crate </a:t>
            </a:r>
            <a:r>
              <a:rPr lang="en-GB" dirty="0">
                <a:latin typeface="Corbel"/>
                <a:ea typeface="Corbel"/>
                <a:cs typeface="Corbel"/>
                <a:sym typeface="Corbel"/>
              </a:rPr>
              <a:t>– we know which tools the workflow ran</a:t>
            </a:r>
            <a:endParaRPr dirty="0">
              <a:latin typeface="Corbel"/>
              <a:ea typeface="Corbel"/>
              <a:cs typeface="Corbel"/>
              <a:sym typeface="Corbel"/>
            </a:endParaRPr>
          </a:p>
        </p:txBody>
      </p:sp>
      <p:sp>
        <p:nvSpPr>
          <p:cNvPr id="250" name="Google Shape;250;g1318ce2ed34_0_0"/>
          <p:cNvSpPr/>
          <p:nvPr/>
        </p:nvSpPr>
        <p:spPr>
          <a:xfrm>
            <a:off x="6182407" y="6426880"/>
            <a:ext cx="5856600" cy="68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u="sng" dirty="0">
                <a:solidFill>
                  <a:schemeClr val="hlink"/>
                </a:solidFill>
                <a:latin typeface="Calibri"/>
                <a:ea typeface="Calibri"/>
                <a:cs typeface="Calibri"/>
                <a:sym typeface="Calibri"/>
                <a:hlinkClick r:id="rId4"/>
              </a:rPr>
              <a:t>https://www.researchobject.org/workflow-run-crate/</a:t>
            </a:r>
            <a:r>
              <a:rPr lang="en-GB" dirty="0">
                <a:latin typeface="Calibri"/>
                <a:ea typeface="Calibri"/>
                <a:cs typeface="Calibri"/>
                <a:sym typeface="Calibri"/>
              </a:rPr>
              <a:t> </a:t>
            </a:r>
            <a:endParaRPr dirty="0">
              <a:solidFill>
                <a:srgbClr val="3299A0"/>
              </a:solidFill>
              <a:latin typeface="Calibri"/>
              <a:ea typeface="Calibri"/>
              <a:cs typeface="Calibri"/>
              <a:sym typeface="Calibri"/>
            </a:endParaRPr>
          </a:p>
        </p:txBody>
      </p:sp>
      <p:pic>
        <p:nvPicPr>
          <p:cNvPr id="251" name="Google Shape;251;g1318ce2ed34_0_0"/>
          <p:cNvPicPr preferRelativeResize="0"/>
          <p:nvPr/>
        </p:nvPicPr>
        <p:blipFill>
          <a:blip r:embed="rId5">
            <a:clrChange>
              <a:clrFrom>
                <a:srgbClr val="FFFFFF"/>
              </a:clrFrom>
              <a:clrTo>
                <a:srgbClr val="FFFFFF">
                  <a:alpha val="0"/>
                </a:srgbClr>
              </a:clrTo>
            </a:clrChange>
            <a:alphaModFix/>
          </a:blip>
          <a:stretch>
            <a:fillRect/>
          </a:stretch>
        </p:blipFill>
        <p:spPr>
          <a:xfrm>
            <a:off x="5196169" y="1620850"/>
            <a:ext cx="6984407" cy="4187925"/>
          </a:xfrm>
          <a:prstGeom prst="rect">
            <a:avLst/>
          </a:prstGeom>
          <a:noFill/>
          <a:ln>
            <a:noFill/>
          </a:ln>
        </p:spPr>
      </p:pic>
      <p:sp>
        <p:nvSpPr>
          <p:cNvPr id="2" name="Freeform: Shape 1">
            <a:extLst>
              <a:ext uri="{FF2B5EF4-FFF2-40B4-BE49-F238E27FC236}">
                <a16:creationId xmlns:a16="http://schemas.microsoft.com/office/drawing/2014/main" id="{C621CD77-32F8-53D7-4E2C-64A2DE0A3C13}"/>
              </a:ext>
            </a:extLst>
          </p:cNvPr>
          <p:cNvSpPr/>
          <p:nvPr/>
        </p:nvSpPr>
        <p:spPr>
          <a:xfrm>
            <a:off x="6461256" y="2784571"/>
            <a:ext cx="5575780" cy="1033818"/>
          </a:xfrm>
          <a:custGeom>
            <a:avLst/>
            <a:gdLst>
              <a:gd name="connsiteX0" fmla="*/ 5441058 w 5575780"/>
              <a:gd name="connsiteY0" fmla="*/ 298695 h 1033818"/>
              <a:gd name="connsiteX1" fmla="*/ 5418387 w 5575780"/>
              <a:gd name="connsiteY1" fmla="*/ 1009055 h 1033818"/>
              <a:gd name="connsiteX2" fmla="*/ 3861640 w 5575780"/>
              <a:gd name="connsiteY2" fmla="*/ 789902 h 1033818"/>
              <a:gd name="connsiteX3" fmla="*/ 2168866 w 5575780"/>
              <a:gd name="connsiteY3" fmla="*/ 3971 h 1033818"/>
              <a:gd name="connsiteX4" fmla="*/ 816159 w 5575780"/>
              <a:gd name="connsiteY4" fmla="*/ 472507 h 1033818"/>
              <a:gd name="connsiteX5" fmla="*/ 0 w 5575780"/>
              <a:gd name="connsiteY5" fmla="*/ 177783 h 103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5780" h="1033818">
                <a:moveTo>
                  <a:pt x="5441058" y="298695"/>
                </a:moveTo>
                <a:cubicBezTo>
                  <a:pt x="5561340" y="612941"/>
                  <a:pt x="5681623" y="927187"/>
                  <a:pt x="5418387" y="1009055"/>
                </a:cubicBezTo>
                <a:cubicBezTo>
                  <a:pt x="5155151" y="1090923"/>
                  <a:pt x="4403227" y="957416"/>
                  <a:pt x="3861640" y="789902"/>
                </a:cubicBezTo>
                <a:cubicBezTo>
                  <a:pt x="3320053" y="622388"/>
                  <a:pt x="2676446" y="56870"/>
                  <a:pt x="2168866" y="3971"/>
                </a:cubicBezTo>
                <a:cubicBezTo>
                  <a:pt x="1661286" y="-48928"/>
                  <a:pt x="1177637" y="443538"/>
                  <a:pt x="816159" y="472507"/>
                </a:cubicBezTo>
                <a:cubicBezTo>
                  <a:pt x="454681" y="501476"/>
                  <a:pt x="227340" y="339629"/>
                  <a:pt x="0" y="177783"/>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4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BD-EEE6-CF92-9DB1-9329F21D009B}"/>
              </a:ext>
            </a:extLst>
          </p:cNvPr>
          <p:cNvSpPr>
            <a:spLocks noGrp="1"/>
          </p:cNvSpPr>
          <p:nvPr>
            <p:ph type="title"/>
          </p:nvPr>
        </p:nvSpPr>
        <p:spPr>
          <a:xfrm>
            <a:off x="1151550" y="271233"/>
            <a:ext cx="11157730" cy="676656"/>
          </a:xfrm>
        </p:spPr>
        <p:txBody>
          <a:bodyPr/>
          <a:lstStyle/>
          <a:p>
            <a:pPr algn="l"/>
            <a:r>
              <a:rPr lang="en-GB" sz="4000" dirty="0">
                <a:solidFill>
                  <a:schemeClr val="accent2">
                    <a:lumMod val="50000"/>
                  </a:schemeClr>
                </a:solidFill>
              </a:rPr>
              <a:t>Federated Pipelines &amp; Provenance Packaging</a:t>
            </a:r>
          </a:p>
        </p:txBody>
      </p:sp>
      <p:pic>
        <p:nvPicPr>
          <p:cNvPr id="5" name="Google Shape;240;p9" descr="Image result for RO-Crate logo">
            <a:extLst>
              <a:ext uri="{FF2B5EF4-FFF2-40B4-BE49-F238E27FC236}">
                <a16:creationId xmlns:a16="http://schemas.microsoft.com/office/drawing/2014/main" id="{7EDCCD1B-E204-D267-7944-3372CF12809A}"/>
              </a:ext>
            </a:extLst>
          </p:cNvPr>
          <p:cNvPicPr preferRelativeResize="0"/>
          <p:nvPr/>
        </p:nvPicPr>
        <p:blipFill rotWithShape="1">
          <a:blip r:embed="rId3">
            <a:alphaModFix/>
          </a:blip>
          <a:srcRect r="57910"/>
          <a:stretch/>
        </p:blipFill>
        <p:spPr>
          <a:xfrm>
            <a:off x="192711" y="189390"/>
            <a:ext cx="1074027" cy="800511"/>
          </a:xfrm>
          <a:prstGeom prst="rect">
            <a:avLst/>
          </a:prstGeom>
          <a:noFill/>
          <a:ln>
            <a:noFill/>
          </a:ln>
        </p:spPr>
      </p:pic>
      <p:pic>
        <p:nvPicPr>
          <p:cNvPr id="19" name="Picture 18" descr="Logo&#10;&#10;Description automatically generated with low confidence">
            <a:extLst>
              <a:ext uri="{FF2B5EF4-FFF2-40B4-BE49-F238E27FC236}">
                <a16:creationId xmlns:a16="http://schemas.microsoft.com/office/drawing/2014/main" id="{22EFFAF2-451C-BA5E-6572-B079206F66C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2511" y="6068526"/>
            <a:ext cx="3510585" cy="755059"/>
          </a:xfrm>
          <a:prstGeom prst="rect">
            <a:avLst/>
          </a:prstGeom>
        </p:spPr>
      </p:pic>
      <p:pic>
        <p:nvPicPr>
          <p:cNvPr id="20" name="Google Shape;426;p20">
            <a:extLst>
              <a:ext uri="{FF2B5EF4-FFF2-40B4-BE49-F238E27FC236}">
                <a16:creationId xmlns:a16="http://schemas.microsoft.com/office/drawing/2014/main" id="{9ECB62F2-D80E-F5C0-6130-C570A11B3A55}"/>
              </a:ext>
            </a:extLst>
          </p:cNvPr>
          <p:cNvPicPr preferRelativeResize="0"/>
          <p:nvPr/>
        </p:nvPicPr>
        <p:blipFill>
          <a:blip r:embed="rId5">
            <a:alphaModFix/>
          </a:blip>
          <a:stretch>
            <a:fillRect/>
          </a:stretch>
        </p:blipFill>
        <p:spPr>
          <a:xfrm>
            <a:off x="1397815" y="6158558"/>
            <a:ext cx="2121288" cy="747559"/>
          </a:xfrm>
          <a:prstGeom prst="rect">
            <a:avLst/>
          </a:prstGeom>
          <a:noFill/>
          <a:ln>
            <a:noFill/>
          </a:ln>
        </p:spPr>
      </p:pic>
      <p:pic>
        <p:nvPicPr>
          <p:cNvPr id="23" name="Picture 22">
            <a:extLst>
              <a:ext uri="{FF2B5EF4-FFF2-40B4-BE49-F238E27FC236}">
                <a16:creationId xmlns:a16="http://schemas.microsoft.com/office/drawing/2014/main" id="{28097E5E-8930-D444-F0E2-E3F89D862A64}"/>
              </a:ext>
            </a:extLst>
          </p:cNvPr>
          <p:cNvPicPr>
            <a:picLocks noChangeAspect="1"/>
          </p:cNvPicPr>
          <p:nvPr/>
        </p:nvPicPr>
        <p:blipFill>
          <a:blip r:embed="rId6"/>
          <a:stretch>
            <a:fillRect/>
          </a:stretch>
        </p:blipFill>
        <p:spPr>
          <a:xfrm>
            <a:off x="350052" y="2277679"/>
            <a:ext cx="6449100" cy="3075661"/>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74E59A4D-4A7C-63C9-ED8E-4AC48C2DA770}"/>
              </a:ext>
            </a:extLst>
          </p:cNvPr>
          <p:cNvSpPr txBox="1"/>
          <p:nvPr/>
        </p:nvSpPr>
        <p:spPr>
          <a:xfrm>
            <a:off x="286748" y="1324854"/>
            <a:ext cx="1132898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effectLst/>
                <a:uLnTx/>
                <a:uFillTx/>
                <a:latin typeface="Corbel" panose="020B0503020204020204" pitchFamily="34" charset="0"/>
                <a:ea typeface="+mn-ea"/>
                <a:cs typeface="+mn-cs"/>
              </a:rPr>
              <a:t>Federated analytics, distributed research pipelines in </a:t>
            </a:r>
            <a:r>
              <a:rPr kumimoji="0" lang="en-GB" sz="2400" b="1" i="0" u="none" strike="noStrike" kern="1200" cap="none" spc="0" normalizeH="0" baseline="0" noProof="0" dirty="0">
                <a:ln>
                  <a:noFill/>
                </a:ln>
                <a:effectLst/>
                <a:uLnTx/>
                <a:uFillTx/>
                <a:latin typeface="Corbel" panose="020B0503020204020204" pitchFamily="34" charset="0"/>
                <a:ea typeface="+mn-ea"/>
                <a:cs typeface="+mn-cs"/>
              </a:rPr>
              <a:t>Trusted Research Environments </a:t>
            </a:r>
            <a:r>
              <a:rPr kumimoji="0" lang="en-GB" sz="2400" b="0" i="0" u="none" strike="noStrike" kern="1200" cap="none" spc="0" normalizeH="0" baseline="0" noProof="0" dirty="0">
                <a:ln>
                  <a:noFill/>
                </a:ln>
                <a:effectLst/>
                <a:uLnTx/>
                <a:uFillTx/>
                <a:latin typeface="Corbel" panose="020B0503020204020204" pitchFamily="34" charset="0"/>
                <a:ea typeface="+mn-ea"/>
                <a:cs typeface="+mn-cs"/>
              </a:rPr>
              <a:t>for sensitive data</a:t>
            </a:r>
          </a:p>
        </p:txBody>
      </p:sp>
      <p:pic>
        <p:nvPicPr>
          <p:cNvPr id="27" name="Google Shape;294;p11" descr="Image result for eosclife">
            <a:extLst>
              <a:ext uri="{FF2B5EF4-FFF2-40B4-BE49-F238E27FC236}">
                <a16:creationId xmlns:a16="http://schemas.microsoft.com/office/drawing/2014/main" id="{D7F29E4D-1673-0868-A351-A5ED304BFD07}"/>
              </a:ext>
            </a:extLst>
          </p:cNvPr>
          <p:cNvPicPr preferRelativeResize="0"/>
          <p:nvPr/>
        </p:nvPicPr>
        <p:blipFill rotWithShape="1">
          <a:blip r:embed="rId7">
            <a:alphaModFix/>
          </a:blip>
          <a:srcRect/>
          <a:stretch/>
        </p:blipFill>
        <p:spPr>
          <a:xfrm>
            <a:off x="188453" y="5579085"/>
            <a:ext cx="1288729" cy="1278915"/>
          </a:xfrm>
          <a:prstGeom prst="rect">
            <a:avLst/>
          </a:prstGeom>
          <a:noFill/>
          <a:ln>
            <a:noFill/>
          </a:ln>
        </p:spPr>
      </p:pic>
      <p:sp>
        <p:nvSpPr>
          <p:cNvPr id="30" name="TextBox 29">
            <a:extLst>
              <a:ext uri="{FF2B5EF4-FFF2-40B4-BE49-F238E27FC236}">
                <a16:creationId xmlns:a16="http://schemas.microsoft.com/office/drawing/2014/main" id="{ABD35DB1-F707-D01B-5F5C-7733DBAC09DD}"/>
              </a:ext>
            </a:extLst>
          </p:cNvPr>
          <p:cNvSpPr txBox="1"/>
          <p:nvPr/>
        </p:nvSpPr>
        <p:spPr>
          <a:xfrm>
            <a:off x="6728245" y="1792992"/>
            <a:ext cx="5629984"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Controlled access to </a:t>
            </a:r>
            <a:r>
              <a:rPr kumimoji="0" lang="en-US" b="0" i="1" u="none" strike="noStrike" kern="1200" cap="none" spc="0" normalizeH="0" baseline="0" noProof="0" dirty="0">
                <a:ln>
                  <a:noFill/>
                </a:ln>
                <a:effectLst/>
                <a:uLnTx/>
                <a:uFillTx/>
                <a:latin typeface="Corbel" panose="020B0503020204020204" pitchFamily="34" charset="0"/>
                <a:ea typeface="+mn-ea"/>
                <a:cs typeface="Calibri"/>
              </a:rPr>
              <a:t>sensitive</a:t>
            </a:r>
            <a:r>
              <a:rPr kumimoji="0" lang="en-US" b="0" i="0" u="none" strike="noStrike" kern="1200" cap="none" spc="0" normalizeH="0" baseline="0" noProof="0" dirty="0">
                <a:ln>
                  <a:noFill/>
                </a:ln>
                <a:effectLst/>
                <a:uLnTx/>
                <a:uFillTx/>
                <a:latin typeface="Corbel" panose="020B0503020204020204" pitchFamily="34" charset="0"/>
                <a:ea typeface="+mn-ea"/>
                <a:cs typeface="Calibri"/>
              </a:rPr>
              <a: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Exchange between data platforms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Reporting &amp; sharing pipelines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Reporting results &amp; provenance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1" u="none" strike="noStrike" kern="1200" cap="none" spc="0" normalizeH="0" baseline="0" noProof="0" dirty="0">
                <a:ln>
                  <a:noFill/>
                </a:ln>
                <a:effectLst/>
                <a:uLnTx/>
                <a:uFillTx/>
                <a:latin typeface="Corbel" panose="020B0503020204020204" pitchFamily="34" charset="0"/>
                <a:ea typeface="+mn-ea"/>
                <a:cs typeface="Calibri"/>
              </a:rPr>
              <a:t>Common Provenance Model </a:t>
            </a:r>
            <a:r>
              <a:rPr kumimoji="0" lang="en-US" b="0" i="0" u="none" strike="noStrike" kern="1200" cap="none" spc="0" normalizeH="0" baseline="0" noProof="0" dirty="0">
                <a:ln>
                  <a:noFill/>
                </a:ln>
                <a:effectLst/>
                <a:uLnTx/>
                <a:uFillTx/>
                <a:latin typeface="Corbel" panose="020B0503020204020204" pitchFamily="34" charset="0"/>
                <a:ea typeface="+mn-ea"/>
                <a:cs typeface="Calibri"/>
              </a:rPr>
              <a:t>between different organizations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Mapping to common data model</a:t>
            </a:r>
          </a:p>
        </p:txBody>
      </p:sp>
      <p:sp>
        <p:nvSpPr>
          <p:cNvPr id="31" name="TextBox 30">
            <a:extLst>
              <a:ext uri="{FF2B5EF4-FFF2-40B4-BE49-F238E27FC236}">
                <a16:creationId xmlns:a16="http://schemas.microsoft.com/office/drawing/2014/main" id="{0F75568D-3FFD-4EFB-4539-504AB09DCF7C}"/>
              </a:ext>
            </a:extLst>
          </p:cNvPr>
          <p:cNvSpPr txBox="1"/>
          <p:nvPr/>
        </p:nvSpPr>
        <p:spPr>
          <a:xfrm>
            <a:off x="3215903" y="5339520"/>
            <a:ext cx="20896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ea typeface="+mn-ea"/>
                <a:cs typeface="+mn-cs"/>
              </a:rPr>
              <a:t>Tom Giles, Rudolf Wittner </a:t>
            </a:r>
          </a:p>
        </p:txBody>
      </p:sp>
      <p:pic>
        <p:nvPicPr>
          <p:cNvPr id="33" name="Picture 32" descr="Logo&#10;&#10;Description automatically generated">
            <a:extLst>
              <a:ext uri="{FF2B5EF4-FFF2-40B4-BE49-F238E27FC236}">
                <a16:creationId xmlns:a16="http://schemas.microsoft.com/office/drawing/2014/main" id="{A9A34751-3ED9-DF0B-EAEB-39655C5036D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6425" y="5589220"/>
            <a:ext cx="1453930" cy="559204"/>
          </a:xfrm>
          <a:prstGeom prst="rect">
            <a:avLst/>
          </a:prstGeom>
        </p:spPr>
      </p:pic>
      <p:sp>
        <p:nvSpPr>
          <p:cNvPr id="17" name="TextBox 16">
            <a:extLst>
              <a:ext uri="{FF2B5EF4-FFF2-40B4-BE49-F238E27FC236}">
                <a16:creationId xmlns:a16="http://schemas.microsoft.com/office/drawing/2014/main" id="{6D88C76D-C75E-8049-F11B-488085C6D36C}"/>
              </a:ext>
            </a:extLst>
          </p:cNvPr>
          <p:cNvSpPr txBox="1"/>
          <p:nvPr/>
        </p:nvSpPr>
        <p:spPr>
          <a:xfrm>
            <a:off x="9005638" y="4921616"/>
            <a:ext cx="1381834"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b="0" i="1" u="none" strike="noStrike" kern="1200" cap="none" spc="0" normalizeH="0" baseline="0" noProof="0" dirty="0">
                <a:ln>
                  <a:noFill/>
                </a:ln>
                <a:solidFill>
                  <a:srgbClr val="000000"/>
                </a:solidFill>
                <a:effectLst/>
                <a:uLnTx/>
                <a:uFillTx/>
                <a:ea typeface="+mn-ea"/>
                <a:cs typeface="+mn-cs"/>
              </a:rPr>
              <a:t>Five Safes</a:t>
            </a:r>
            <a:br>
              <a:rPr kumimoji="0" lang="en-GB" b="0" i="1" u="none" strike="noStrike" kern="1200" cap="none" spc="0" normalizeH="0" baseline="0" noProof="0" dirty="0">
                <a:ln>
                  <a:noFill/>
                </a:ln>
                <a:solidFill>
                  <a:srgbClr val="000000"/>
                </a:solidFill>
                <a:effectLst/>
                <a:uLnTx/>
                <a:uFillTx/>
                <a:ea typeface="+mn-ea"/>
                <a:cs typeface="+mn-cs"/>
              </a:rPr>
            </a:br>
            <a:r>
              <a:rPr kumimoji="0" lang="en-GB" b="0" i="1" u="none" strike="noStrike" kern="1200" cap="none" spc="0" normalizeH="0" baseline="0" noProof="0" dirty="0">
                <a:ln>
                  <a:noFill/>
                </a:ln>
                <a:solidFill>
                  <a:srgbClr val="000000"/>
                </a:solidFill>
                <a:effectLst/>
                <a:uLnTx/>
                <a:uFillTx/>
                <a:ea typeface="+mn-ea"/>
                <a:cs typeface="+mn-cs"/>
              </a:rPr>
              <a:t>RO-Crate</a:t>
            </a:r>
          </a:p>
        </p:txBody>
      </p:sp>
      <p:pic>
        <p:nvPicPr>
          <p:cNvPr id="28" name="Picture 27">
            <a:extLst>
              <a:ext uri="{FF2B5EF4-FFF2-40B4-BE49-F238E27FC236}">
                <a16:creationId xmlns:a16="http://schemas.microsoft.com/office/drawing/2014/main" id="{1D797732-4347-3655-CE5D-A978CA78658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730415" y="4186592"/>
            <a:ext cx="2744508" cy="2671408"/>
          </a:xfrm>
          <a:custGeom>
            <a:avLst/>
            <a:gdLst>
              <a:gd name="connsiteX0" fmla="*/ 299 w 2009952"/>
              <a:gd name="connsiteY0" fmla="*/ 291 h 1956418"/>
              <a:gd name="connsiteX1" fmla="*/ 2010252 w 2009952"/>
              <a:gd name="connsiteY1" fmla="*/ 291 h 1956418"/>
              <a:gd name="connsiteX2" fmla="*/ 2010252 w 2009952"/>
              <a:gd name="connsiteY2" fmla="*/ 1956710 h 1956418"/>
              <a:gd name="connsiteX3" fmla="*/ 299 w 2009952"/>
              <a:gd name="connsiteY3" fmla="*/ 1956710 h 1956418"/>
            </a:gdLst>
            <a:ahLst/>
            <a:cxnLst>
              <a:cxn ang="0">
                <a:pos x="connsiteX0" y="connsiteY0"/>
              </a:cxn>
              <a:cxn ang="0">
                <a:pos x="connsiteX1" y="connsiteY1"/>
              </a:cxn>
              <a:cxn ang="0">
                <a:pos x="connsiteX2" y="connsiteY2"/>
              </a:cxn>
              <a:cxn ang="0">
                <a:pos x="connsiteX3" y="connsiteY3"/>
              </a:cxn>
            </a:cxnLst>
            <a:rect l="l" t="t" r="r" b="b"/>
            <a:pathLst>
              <a:path w="2009952" h="1956418">
                <a:moveTo>
                  <a:pt x="299" y="291"/>
                </a:moveTo>
                <a:lnTo>
                  <a:pt x="2010252" y="291"/>
                </a:lnTo>
                <a:lnTo>
                  <a:pt x="2010252" y="1956710"/>
                </a:lnTo>
                <a:lnTo>
                  <a:pt x="299" y="1956710"/>
                </a:lnTo>
                <a:close/>
              </a:path>
            </a:pathLst>
          </a:custGeom>
        </p:spPr>
      </p:pic>
      <p:grpSp>
        <p:nvGrpSpPr>
          <p:cNvPr id="41" name="Group 40">
            <a:extLst>
              <a:ext uri="{FF2B5EF4-FFF2-40B4-BE49-F238E27FC236}">
                <a16:creationId xmlns:a16="http://schemas.microsoft.com/office/drawing/2014/main" id="{D910C720-F03D-E81D-3373-F4BF8FBF7D16}"/>
              </a:ext>
            </a:extLst>
          </p:cNvPr>
          <p:cNvGrpSpPr/>
          <p:nvPr/>
        </p:nvGrpSpPr>
        <p:grpSpPr>
          <a:xfrm>
            <a:off x="10082507" y="5493409"/>
            <a:ext cx="1921040" cy="1296477"/>
            <a:chOff x="8797851" y="4481029"/>
            <a:chExt cx="3044097" cy="2054409"/>
          </a:xfrm>
        </p:grpSpPr>
        <p:grpSp>
          <p:nvGrpSpPr>
            <p:cNvPr id="11" name="Graphic 8">
              <a:extLst>
                <a:ext uri="{FF2B5EF4-FFF2-40B4-BE49-F238E27FC236}">
                  <a16:creationId xmlns:a16="http://schemas.microsoft.com/office/drawing/2014/main" id="{59D3AA4A-46F3-9089-F242-AAFFC5708359}"/>
                </a:ext>
              </a:extLst>
            </p:cNvPr>
            <p:cNvGrpSpPr/>
            <p:nvPr/>
          </p:nvGrpSpPr>
          <p:grpSpPr>
            <a:xfrm>
              <a:off x="8906641" y="5632186"/>
              <a:ext cx="2935307" cy="497688"/>
              <a:chOff x="8679672" y="5907344"/>
              <a:chExt cx="2935307" cy="497688"/>
            </a:xfrm>
            <a:solidFill>
              <a:srgbClr val="2E2D5F"/>
            </a:solidFill>
          </p:grpSpPr>
          <p:sp>
            <p:nvSpPr>
              <p:cNvPr id="12" name="Freeform: Shape 11">
                <a:extLst>
                  <a:ext uri="{FF2B5EF4-FFF2-40B4-BE49-F238E27FC236}">
                    <a16:creationId xmlns:a16="http://schemas.microsoft.com/office/drawing/2014/main" id="{B07D78A8-DF0B-DD54-A86B-3A31693D1DCB}"/>
                  </a:ext>
                </a:extLst>
              </p:cNvPr>
              <p:cNvSpPr/>
              <p:nvPr/>
            </p:nvSpPr>
            <p:spPr>
              <a:xfrm>
                <a:off x="8687060" y="5907344"/>
                <a:ext cx="864059" cy="183408"/>
              </a:xfrm>
              <a:custGeom>
                <a:avLst/>
                <a:gdLst>
                  <a:gd name="connsiteX0" fmla="*/ 686 w 864059"/>
                  <a:gd name="connsiteY0" fmla="*/ 181270 h 183408"/>
                  <a:gd name="connsiteX1" fmla="*/ 43481 w 864059"/>
                  <a:gd name="connsiteY1" fmla="*/ 181270 h 183408"/>
                  <a:gd name="connsiteX2" fmla="*/ 85258 w 864059"/>
                  <a:gd name="connsiteY2" fmla="*/ 137201 h 183408"/>
                  <a:gd name="connsiteX3" fmla="*/ 85258 w 864059"/>
                  <a:gd name="connsiteY3" fmla="*/ 47025 h 183408"/>
                  <a:gd name="connsiteX4" fmla="*/ 43481 w 864059"/>
                  <a:gd name="connsiteY4" fmla="*/ 2956 h 183408"/>
                  <a:gd name="connsiteX5" fmla="*/ 686 w 864059"/>
                  <a:gd name="connsiteY5" fmla="*/ 2956 h 183408"/>
                  <a:gd name="connsiteX6" fmla="*/ 28707 w 864059"/>
                  <a:gd name="connsiteY6" fmla="*/ 155796 h 183408"/>
                  <a:gd name="connsiteX7" fmla="*/ 28707 w 864059"/>
                  <a:gd name="connsiteY7" fmla="*/ 28429 h 183408"/>
                  <a:gd name="connsiteX8" fmla="*/ 42972 w 864059"/>
                  <a:gd name="connsiteY8" fmla="*/ 28429 h 183408"/>
                  <a:gd name="connsiteX9" fmla="*/ 57237 w 864059"/>
                  <a:gd name="connsiteY9" fmla="*/ 45751 h 183408"/>
                  <a:gd name="connsiteX10" fmla="*/ 57237 w 864059"/>
                  <a:gd name="connsiteY10" fmla="*/ 138475 h 183408"/>
                  <a:gd name="connsiteX11" fmla="*/ 42972 w 864059"/>
                  <a:gd name="connsiteY11" fmla="*/ 155796 h 183408"/>
                  <a:gd name="connsiteX12" fmla="*/ 104108 w 864059"/>
                  <a:gd name="connsiteY12" fmla="*/ 181270 h 183408"/>
                  <a:gd name="connsiteX13" fmla="*/ 180528 w 864059"/>
                  <a:gd name="connsiteY13" fmla="*/ 181270 h 183408"/>
                  <a:gd name="connsiteX14" fmla="*/ 180528 w 864059"/>
                  <a:gd name="connsiteY14" fmla="*/ 155796 h 183408"/>
                  <a:gd name="connsiteX15" fmla="*/ 132129 w 864059"/>
                  <a:gd name="connsiteY15" fmla="*/ 155796 h 183408"/>
                  <a:gd name="connsiteX16" fmla="*/ 132129 w 864059"/>
                  <a:gd name="connsiteY16" fmla="*/ 101028 h 183408"/>
                  <a:gd name="connsiteX17" fmla="*/ 170594 w 864059"/>
                  <a:gd name="connsiteY17" fmla="*/ 101028 h 183408"/>
                  <a:gd name="connsiteX18" fmla="*/ 170594 w 864059"/>
                  <a:gd name="connsiteY18" fmla="*/ 75555 h 183408"/>
                  <a:gd name="connsiteX19" fmla="*/ 132129 w 864059"/>
                  <a:gd name="connsiteY19" fmla="*/ 75555 h 183408"/>
                  <a:gd name="connsiteX20" fmla="*/ 132129 w 864059"/>
                  <a:gd name="connsiteY20" fmla="*/ 28429 h 183408"/>
                  <a:gd name="connsiteX21" fmla="*/ 180528 w 864059"/>
                  <a:gd name="connsiteY21" fmla="*/ 28429 h 183408"/>
                  <a:gd name="connsiteX22" fmla="*/ 180528 w 864059"/>
                  <a:gd name="connsiteY22" fmla="*/ 2956 h 183408"/>
                  <a:gd name="connsiteX23" fmla="*/ 104108 w 864059"/>
                  <a:gd name="connsiteY23" fmla="*/ 2956 h 183408"/>
                  <a:gd name="connsiteX24" fmla="*/ 196577 w 864059"/>
                  <a:gd name="connsiteY24" fmla="*/ 181270 h 183408"/>
                  <a:gd name="connsiteX25" fmla="*/ 270705 w 864059"/>
                  <a:gd name="connsiteY25" fmla="*/ 181270 h 183408"/>
                  <a:gd name="connsiteX26" fmla="*/ 270705 w 864059"/>
                  <a:gd name="connsiteY26" fmla="*/ 155796 h 183408"/>
                  <a:gd name="connsiteX27" fmla="*/ 224598 w 864059"/>
                  <a:gd name="connsiteY27" fmla="*/ 155796 h 183408"/>
                  <a:gd name="connsiteX28" fmla="*/ 224598 w 864059"/>
                  <a:gd name="connsiteY28" fmla="*/ 2956 h 183408"/>
                  <a:gd name="connsiteX29" fmla="*/ 196577 w 864059"/>
                  <a:gd name="connsiteY29" fmla="*/ 2956 h 183408"/>
                  <a:gd name="connsiteX30" fmla="*/ 284205 w 864059"/>
                  <a:gd name="connsiteY30" fmla="*/ 181270 h 183408"/>
                  <a:gd name="connsiteX31" fmla="*/ 312227 w 864059"/>
                  <a:gd name="connsiteY31" fmla="*/ 181270 h 183408"/>
                  <a:gd name="connsiteX32" fmla="*/ 312227 w 864059"/>
                  <a:gd name="connsiteY32" fmla="*/ 2956 h 183408"/>
                  <a:gd name="connsiteX33" fmla="*/ 284205 w 864059"/>
                  <a:gd name="connsiteY33" fmla="*/ 2956 h 183408"/>
                  <a:gd name="connsiteX34" fmla="*/ 352730 w 864059"/>
                  <a:gd name="connsiteY34" fmla="*/ 181270 h 183408"/>
                  <a:gd name="connsiteX35" fmla="*/ 389921 w 864059"/>
                  <a:gd name="connsiteY35" fmla="*/ 181270 h 183408"/>
                  <a:gd name="connsiteX36" fmla="*/ 416923 w 864059"/>
                  <a:gd name="connsiteY36" fmla="*/ 2956 h 183408"/>
                  <a:gd name="connsiteX37" fmla="*/ 391194 w 864059"/>
                  <a:gd name="connsiteY37" fmla="*/ 2956 h 183408"/>
                  <a:gd name="connsiteX38" fmla="*/ 372853 w 864059"/>
                  <a:gd name="connsiteY38" fmla="*/ 141277 h 183408"/>
                  <a:gd name="connsiteX39" fmla="*/ 372344 w 864059"/>
                  <a:gd name="connsiteY39" fmla="*/ 141277 h 183408"/>
                  <a:gd name="connsiteX40" fmla="*/ 354003 w 864059"/>
                  <a:gd name="connsiteY40" fmla="*/ 2956 h 183408"/>
                  <a:gd name="connsiteX41" fmla="*/ 325728 w 864059"/>
                  <a:gd name="connsiteY41" fmla="*/ 2956 h 183408"/>
                  <a:gd name="connsiteX42" fmla="*/ 430424 w 864059"/>
                  <a:gd name="connsiteY42" fmla="*/ 181270 h 183408"/>
                  <a:gd name="connsiteX43" fmla="*/ 506845 w 864059"/>
                  <a:gd name="connsiteY43" fmla="*/ 181270 h 183408"/>
                  <a:gd name="connsiteX44" fmla="*/ 506845 w 864059"/>
                  <a:gd name="connsiteY44" fmla="*/ 155796 h 183408"/>
                  <a:gd name="connsiteX45" fmla="*/ 458443 w 864059"/>
                  <a:gd name="connsiteY45" fmla="*/ 155796 h 183408"/>
                  <a:gd name="connsiteX46" fmla="*/ 458443 w 864059"/>
                  <a:gd name="connsiteY46" fmla="*/ 101028 h 183408"/>
                  <a:gd name="connsiteX47" fmla="*/ 496911 w 864059"/>
                  <a:gd name="connsiteY47" fmla="*/ 101028 h 183408"/>
                  <a:gd name="connsiteX48" fmla="*/ 496911 w 864059"/>
                  <a:gd name="connsiteY48" fmla="*/ 75555 h 183408"/>
                  <a:gd name="connsiteX49" fmla="*/ 458443 w 864059"/>
                  <a:gd name="connsiteY49" fmla="*/ 75555 h 183408"/>
                  <a:gd name="connsiteX50" fmla="*/ 458443 w 864059"/>
                  <a:gd name="connsiteY50" fmla="*/ 28429 h 183408"/>
                  <a:gd name="connsiteX51" fmla="*/ 506845 w 864059"/>
                  <a:gd name="connsiteY51" fmla="*/ 28429 h 183408"/>
                  <a:gd name="connsiteX52" fmla="*/ 506845 w 864059"/>
                  <a:gd name="connsiteY52" fmla="*/ 2956 h 183408"/>
                  <a:gd name="connsiteX53" fmla="*/ 430424 w 864059"/>
                  <a:gd name="connsiteY53" fmla="*/ 2956 h 183408"/>
                  <a:gd name="connsiteX54" fmla="*/ 522894 w 864059"/>
                  <a:gd name="connsiteY54" fmla="*/ 181270 h 183408"/>
                  <a:gd name="connsiteX55" fmla="*/ 550914 w 864059"/>
                  <a:gd name="connsiteY55" fmla="*/ 181270 h 183408"/>
                  <a:gd name="connsiteX56" fmla="*/ 550914 w 864059"/>
                  <a:gd name="connsiteY56" fmla="*/ 104850 h 183408"/>
                  <a:gd name="connsiteX57" fmla="*/ 560593 w 864059"/>
                  <a:gd name="connsiteY57" fmla="*/ 104850 h 183408"/>
                  <a:gd name="connsiteX58" fmla="*/ 578169 w 864059"/>
                  <a:gd name="connsiteY58" fmla="*/ 126757 h 183408"/>
                  <a:gd name="connsiteX59" fmla="*/ 578169 w 864059"/>
                  <a:gd name="connsiteY59" fmla="*/ 159363 h 183408"/>
                  <a:gd name="connsiteX60" fmla="*/ 580716 w 864059"/>
                  <a:gd name="connsiteY60" fmla="*/ 181270 h 183408"/>
                  <a:gd name="connsiteX61" fmla="*/ 609249 w 864059"/>
                  <a:gd name="connsiteY61" fmla="*/ 181270 h 183408"/>
                  <a:gd name="connsiteX62" fmla="*/ 606189 w 864059"/>
                  <a:gd name="connsiteY62" fmla="*/ 159617 h 183408"/>
                  <a:gd name="connsiteX63" fmla="*/ 606189 w 864059"/>
                  <a:gd name="connsiteY63" fmla="*/ 128285 h 183408"/>
                  <a:gd name="connsiteX64" fmla="*/ 587594 w 864059"/>
                  <a:gd name="connsiteY64" fmla="*/ 90584 h 183408"/>
                  <a:gd name="connsiteX65" fmla="*/ 587594 w 864059"/>
                  <a:gd name="connsiteY65" fmla="*/ 90075 h 183408"/>
                  <a:gd name="connsiteX66" fmla="*/ 605935 w 864059"/>
                  <a:gd name="connsiteY66" fmla="*/ 54921 h 183408"/>
                  <a:gd name="connsiteX67" fmla="*/ 605935 w 864059"/>
                  <a:gd name="connsiteY67" fmla="*/ 43968 h 183408"/>
                  <a:gd name="connsiteX68" fmla="*/ 564416 w 864059"/>
                  <a:gd name="connsiteY68" fmla="*/ 2956 h 183408"/>
                  <a:gd name="connsiteX69" fmla="*/ 522894 w 864059"/>
                  <a:gd name="connsiteY69" fmla="*/ 2956 h 183408"/>
                  <a:gd name="connsiteX70" fmla="*/ 550914 w 864059"/>
                  <a:gd name="connsiteY70" fmla="*/ 79376 h 183408"/>
                  <a:gd name="connsiteX71" fmla="*/ 550914 w 864059"/>
                  <a:gd name="connsiteY71" fmla="*/ 28429 h 183408"/>
                  <a:gd name="connsiteX72" fmla="*/ 563648 w 864059"/>
                  <a:gd name="connsiteY72" fmla="*/ 28429 h 183408"/>
                  <a:gd name="connsiteX73" fmla="*/ 577915 w 864059"/>
                  <a:gd name="connsiteY73" fmla="*/ 46770 h 183408"/>
                  <a:gd name="connsiteX74" fmla="*/ 577915 w 864059"/>
                  <a:gd name="connsiteY74" fmla="*/ 60526 h 183408"/>
                  <a:gd name="connsiteX75" fmla="*/ 561102 w 864059"/>
                  <a:gd name="connsiteY75" fmla="*/ 79376 h 183408"/>
                  <a:gd name="connsiteX76" fmla="*/ 625552 w 864059"/>
                  <a:gd name="connsiteY76" fmla="*/ 181270 h 183408"/>
                  <a:gd name="connsiteX77" fmla="*/ 653572 w 864059"/>
                  <a:gd name="connsiteY77" fmla="*/ 181270 h 183408"/>
                  <a:gd name="connsiteX78" fmla="*/ 653572 w 864059"/>
                  <a:gd name="connsiteY78" fmla="*/ 2956 h 183408"/>
                  <a:gd name="connsiteX79" fmla="*/ 625552 w 864059"/>
                  <a:gd name="connsiteY79" fmla="*/ 2956 h 183408"/>
                  <a:gd name="connsiteX80" fmla="*/ 674459 w 864059"/>
                  <a:gd name="connsiteY80" fmla="*/ 181270 h 183408"/>
                  <a:gd name="connsiteX81" fmla="*/ 699423 w 864059"/>
                  <a:gd name="connsiteY81" fmla="*/ 181270 h 183408"/>
                  <a:gd name="connsiteX82" fmla="*/ 699423 w 864059"/>
                  <a:gd name="connsiteY82" fmla="*/ 51101 h 183408"/>
                  <a:gd name="connsiteX83" fmla="*/ 699932 w 864059"/>
                  <a:gd name="connsiteY83" fmla="*/ 51101 h 183408"/>
                  <a:gd name="connsiteX84" fmla="*/ 733558 w 864059"/>
                  <a:gd name="connsiteY84" fmla="*/ 181270 h 183408"/>
                  <a:gd name="connsiteX85" fmla="*/ 762341 w 864059"/>
                  <a:gd name="connsiteY85" fmla="*/ 181270 h 183408"/>
                  <a:gd name="connsiteX86" fmla="*/ 762341 w 864059"/>
                  <a:gd name="connsiteY86" fmla="*/ 2956 h 183408"/>
                  <a:gd name="connsiteX87" fmla="*/ 737381 w 864059"/>
                  <a:gd name="connsiteY87" fmla="*/ 2956 h 183408"/>
                  <a:gd name="connsiteX88" fmla="*/ 737381 w 864059"/>
                  <a:gd name="connsiteY88" fmla="*/ 109689 h 183408"/>
                  <a:gd name="connsiteX89" fmla="*/ 736868 w 864059"/>
                  <a:gd name="connsiteY89" fmla="*/ 109689 h 183408"/>
                  <a:gd name="connsiteX90" fmla="*/ 709612 w 864059"/>
                  <a:gd name="connsiteY90" fmla="*/ 2956 h 183408"/>
                  <a:gd name="connsiteX91" fmla="*/ 674459 w 864059"/>
                  <a:gd name="connsiteY91" fmla="*/ 2956 h 183408"/>
                  <a:gd name="connsiteX92" fmla="*/ 822968 w 864059"/>
                  <a:gd name="connsiteY92" fmla="*/ 183817 h 183408"/>
                  <a:gd name="connsiteX93" fmla="*/ 864745 w 864059"/>
                  <a:gd name="connsiteY93" fmla="*/ 138984 h 183408"/>
                  <a:gd name="connsiteX94" fmla="*/ 864745 w 864059"/>
                  <a:gd name="connsiteY94" fmla="*/ 80650 h 183408"/>
                  <a:gd name="connsiteX95" fmla="*/ 824246 w 864059"/>
                  <a:gd name="connsiteY95" fmla="*/ 80650 h 183408"/>
                  <a:gd name="connsiteX96" fmla="*/ 824246 w 864059"/>
                  <a:gd name="connsiteY96" fmla="*/ 106123 h 183408"/>
                  <a:gd name="connsiteX97" fmla="*/ 838253 w 864059"/>
                  <a:gd name="connsiteY97" fmla="*/ 106123 h 183408"/>
                  <a:gd name="connsiteX98" fmla="*/ 838253 w 864059"/>
                  <a:gd name="connsiteY98" fmla="*/ 141022 h 183408"/>
                  <a:gd name="connsiteX99" fmla="*/ 823736 w 864059"/>
                  <a:gd name="connsiteY99" fmla="*/ 158344 h 183408"/>
                  <a:gd name="connsiteX100" fmla="*/ 809215 w 864059"/>
                  <a:gd name="connsiteY100" fmla="*/ 141022 h 183408"/>
                  <a:gd name="connsiteX101" fmla="*/ 809215 w 864059"/>
                  <a:gd name="connsiteY101" fmla="*/ 43458 h 183408"/>
                  <a:gd name="connsiteX102" fmla="*/ 823736 w 864059"/>
                  <a:gd name="connsiteY102" fmla="*/ 25881 h 183408"/>
                  <a:gd name="connsiteX103" fmla="*/ 838253 w 864059"/>
                  <a:gd name="connsiteY103" fmla="*/ 43458 h 183408"/>
                  <a:gd name="connsiteX104" fmla="*/ 838253 w 864059"/>
                  <a:gd name="connsiteY104" fmla="*/ 60526 h 183408"/>
                  <a:gd name="connsiteX105" fmla="*/ 864745 w 864059"/>
                  <a:gd name="connsiteY105" fmla="*/ 60526 h 183408"/>
                  <a:gd name="connsiteX106" fmla="*/ 864745 w 864059"/>
                  <a:gd name="connsiteY106" fmla="*/ 45242 h 183408"/>
                  <a:gd name="connsiteX107" fmla="*/ 822968 w 864059"/>
                  <a:gd name="connsiteY107" fmla="*/ 408 h 183408"/>
                  <a:gd name="connsiteX108" fmla="*/ 781195 w 864059"/>
                  <a:gd name="connsiteY108" fmla="*/ 45242 h 183408"/>
                  <a:gd name="connsiteX109" fmla="*/ 781195 w 864059"/>
                  <a:gd name="connsiteY109" fmla="*/ 138984 h 183408"/>
                  <a:gd name="connsiteX110" fmla="*/ 822968 w 864059"/>
                  <a:gd name="connsiteY110" fmla="*/ 183817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4059" h="183408">
                    <a:moveTo>
                      <a:pt x="686" y="181270"/>
                    </a:moveTo>
                    <a:lnTo>
                      <a:pt x="43481" y="181270"/>
                    </a:lnTo>
                    <a:cubicBezTo>
                      <a:pt x="71502" y="181270"/>
                      <a:pt x="85258" y="165731"/>
                      <a:pt x="85258" y="137201"/>
                    </a:cubicBezTo>
                    <a:lnTo>
                      <a:pt x="85258" y="47025"/>
                    </a:lnTo>
                    <a:cubicBezTo>
                      <a:pt x="85258" y="18494"/>
                      <a:pt x="71502" y="2956"/>
                      <a:pt x="43481" y="2956"/>
                    </a:cubicBezTo>
                    <a:lnTo>
                      <a:pt x="686" y="2956"/>
                    </a:lnTo>
                    <a:close/>
                    <a:moveTo>
                      <a:pt x="28707" y="155796"/>
                    </a:moveTo>
                    <a:lnTo>
                      <a:pt x="28707" y="28429"/>
                    </a:lnTo>
                    <a:lnTo>
                      <a:pt x="42972" y="28429"/>
                    </a:lnTo>
                    <a:cubicBezTo>
                      <a:pt x="51887" y="28429"/>
                      <a:pt x="57237" y="33014"/>
                      <a:pt x="57237" y="45751"/>
                    </a:cubicBezTo>
                    <a:lnTo>
                      <a:pt x="57237" y="138475"/>
                    </a:lnTo>
                    <a:cubicBezTo>
                      <a:pt x="57237" y="151211"/>
                      <a:pt x="51887" y="155796"/>
                      <a:pt x="42972" y="155796"/>
                    </a:cubicBezTo>
                    <a:close/>
                    <a:moveTo>
                      <a:pt x="104108" y="181270"/>
                    </a:moveTo>
                    <a:lnTo>
                      <a:pt x="180528" y="181270"/>
                    </a:lnTo>
                    <a:lnTo>
                      <a:pt x="180528" y="155796"/>
                    </a:lnTo>
                    <a:lnTo>
                      <a:pt x="132129" y="155796"/>
                    </a:lnTo>
                    <a:lnTo>
                      <a:pt x="132129" y="101028"/>
                    </a:lnTo>
                    <a:lnTo>
                      <a:pt x="170594" y="101028"/>
                    </a:lnTo>
                    <a:lnTo>
                      <a:pt x="170594" y="75555"/>
                    </a:lnTo>
                    <a:lnTo>
                      <a:pt x="132129" y="75555"/>
                    </a:lnTo>
                    <a:lnTo>
                      <a:pt x="132129" y="28429"/>
                    </a:lnTo>
                    <a:lnTo>
                      <a:pt x="180528" y="28429"/>
                    </a:lnTo>
                    <a:lnTo>
                      <a:pt x="180528" y="2956"/>
                    </a:lnTo>
                    <a:lnTo>
                      <a:pt x="104108" y="2956"/>
                    </a:lnTo>
                    <a:close/>
                    <a:moveTo>
                      <a:pt x="196577" y="181270"/>
                    </a:moveTo>
                    <a:lnTo>
                      <a:pt x="270705" y="181270"/>
                    </a:lnTo>
                    <a:lnTo>
                      <a:pt x="270705" y="155796"/>
                    </a:lnTo>
                    <a:lnTo>
                      <a:pt x="224598" y="155796"/>
                    </a:lnTo>
                    <a:lnTo>
                      <a:pt x="224598" y="2956"/>
                    </a:lnTo>
                    <a:lnTo>
                      <a:pt x="196577" y="2956"/>
                    </a:lnTo>
                    <a:close/>
                    <a:moveTo>
                      <a:pt x="284205" y="181270"/>
                    </a:moveTo>
                    <a:lnTo>
                      <a:pt x="312227" y="181270"/>
                    </a:lnTo>
                    <a:lnTo>
                      <a:pt x="312227" y="2956"/>
                    </a:lnTo>
                    <a:lnTo>
                      <a:pt x="284205" y="2956"/>
                    </a:lnTo>
                    <a:close/>
                    <a:moveTo>
                      <a:pt x="352730" y="181270"/>
                    </a:moveTo>
                    <a:lnTo>
                      <a:pt x="389921" y="181270"/>
                    </a:lnTo>
                    <a:lnTo>
                      <a:pt x="416923" y="2956"/>
                    </a:lnTo>
                    <a:lnTo>
                      <a:pt x="391194" y="2956"/>
                    </a:lnTo>
                    <a:lnTo>
                      <a:pt x="372853" y="141277"/>
                    </a:lnTo>
                    <a:lnTo>
                      <a:pt x="372344" y="141277"/>
                    </a:lnTo>
                    <a:lnTo>
                      <a:pt x="354003" y="2956"/>
                    </a:lnTo>
                    <a:lnTo>
                      <a:pt x="325728" y="2956"/>
                    </a:lnTo>
                    <a:close/>
                    <a:moveTo>
                      <a:pt x="430424" y="181270"/>
                    </a:moveTo>
                    <a:lnTo>
                      <a:pt x="506845" y="181270"/>
                    </a:lnTo>
                    <a:lnTo>
                      <a:pt x="506845" y="155796"/>
                    </a:lnTo>
                    <a:lnTo>
                      <a:pt x="458443" y="155796"/>
                    </a:lnTo>
                    <a:lnTo>
                      <a:pt x="458443" y="101028"/>
                    </a:lnTo>
                    <a:lnTo>
                      <a:pt x="496911" y="101028"/>
                    </a:lnTo>
                    <a:lnTo>
                      <a:pt x="496911" y="75555"/>
                    </a:lnTo>
                    <a:lnTo>
                      <a:pt x="458443" y="75555"/>
                    </a:lnTo>
                    <a:lnTo>
                      <a:pt x="458443" y="28429"/>
                    </a:lnTo>
                    <a:lnTo>
                      <a:pt x="506845" y="28429"/>
                    </a:lnTo>
                    <a:lnTo>
                      <a:pt x="506845" y="2956"/>
                    </a:lnTo>
                    <a:lnTo>
                      <a:pt x="430424" y="2956"/>
                    </a:lnTo>
                    <a:close/>
                    <a:moveTo>
                      <a:pt x="522894" y="181270"/>
                    </a:moveTo>
                    <a:lnTo>
                      <a:pt x="550914" y="181270"/>
                    </a:lnTo>
                    <a:lnTo>
                      <a:pt x="550914" y="104850"/>
                    </a:lnTo>
                    <a:lnTo>
                      <a:pt x="560593" y="104850"/>
                    </a:lnTo>
                    <a:cubicBezTo>
                      <a:pt x="573332" y="104850"/>
                      <a:pt x="578169" y="110199"/>
                      <a:pt x="578169" y="126757"/>
                    </a:cubicBezTo>
                    <a:lnTo>
                      <a:pt x="578169" y="159363"/>
                    </a:lnTo>
                    <a:cubicBezTo>
                      <a:pt x="578169" y="173883"/>
                      <a:pt x="579188" y="176685"/>
                      <a:pt x="580716" y="181270"/>
                    </a:cubicBezTo>
                    <a:lnTo>
                      <a:pt x="609249" y="181270"/>
                    </a:lnTo>
                    <a:cubicBezTo>
                      <a:pt x="606444" y="174647"/>
                      <a:pt x="606189" y="168278"/>
                      <a:pt x="606189" y="159617"/>
                    </a:cubicBezTo>
                    <a:lnTo>
                      <a:pt x="606189" y="128285"/>
                    </a:lnTo>
                    <a:cubicBezTo>
                      <a:pt x="606189" y="108161"/>
                      <a:pt x="601606" y="94915"/>
                      <a:pt x="587594" y="90584"/>
                    </a:cubicBezTo>
                    <a:lnTo>
                      <a:pt x="587594" y="90075"/>
                    </a:lnTo>
                    <a:cubicBezTo>
                      <a:pt x="600079" y="84980"/>
                      <a:pt x="605935" y="73262"/>
                      <a:pt x="605935" y="54921"/>
                    </a:cubicBezTo>
                    <a:lnTo>
                      <a:pt x="605935" y="43968"/>
                    </a:lnTo>
                    <a:cubicBezTo>
                      <a:pt x="605935" y="16456"/>
                      <a:pt x="593455" y="2956"/>
                      <a:pt x="564416" y="2956"/>
                    </a:cubicBezTo>
                    <a:lnTo>
                      <a:pt x="522894" y="2956"/>
                    </a:lnTo>
                    <a:close/>
                    <a:moveTo>
                      <a:pt x="550914" y="79376"/>
                    </a:moveTo>
                    <a:lnTo>
                      <a:pt x="550914" y="28429"/>
                    </a:lnTo>
                    <a:lnTo>
                      <a:pt x="563648" y="28429"/>
                    </a:lnTo>
                    <a:cubicBezTo>
                      <a:pt x="573587" y="28429"/>
                      <a:pt x="577915" y="34033"/>
                      <a:pt x="577915" y="46770"/>
                    </a:cubicBezTo>
                    <a:lnTo>
                      <a:pt x="577915" y="60526"/>
                    </a:lnTo>
                    <a:cubicBezTo>
                      <a:pt x="577915" y="74791"/>
                      <a:pt x="571545" y="79376"/>
                      <a:pt x="561102" y="79376"/>
                    </a:cubicBezTo>
                    <a:close/>
                    <a:moveTo>
                      <a:pt x="625552" y="181270"/>
                    </a:moveTo>
                    <a:lnTo>
                      <a:pt x="653572" y="181270"/>
                    </a:lnTo>
                    <a:lnTo>
                      <a:pt x="653572" y="2956"/>
                    </a:lnTo>
                    <a:lnTo>
                      <a:pt x="625552" y="2956"/>
                    </a:lnTo>
                    <a:close/>
                    <a:moveTo>
                      <a:pt x="674459" y="181270"/>
                    </a:moveTo>
                    <a:lnTo>
                      <a:pt x="699423" y="181270"/>
                    </a:lnTo>
                    <a:lnTo>
                      <a:pt x="699423" y="51101"/>
                    </a:lnTo>
                    <a:lnTo>
                      <a:pt x="699932" y="51101"/>
                    </a:lnTo>
                    <a:lnTo>
                      <a:pt x="733558" y="181270"/>
                    </a:lnTo>
                    <a:lnTo>
                      <a:pt x="762341" y="181270"/>
                    </a:lnTo>
                    <a:lnTo>
                      <a:pt x="762341" y="2956"/>
                    </a:lnTo>
                    <a:lnTo>
                      <a:pt x="737381" y="2956"/>
                    </a:lnTo>
                    <a:lnTo>
                      <a:pt x="737381" y="109689"/>
                    </a:lnTo>
                    <a:lnTo>
                      <a:pt x="736868" y="109689"/>
                    </a:lnTo>
                    <a:lnTo>
                      <a:pt x="709612" y="2956"/>
                    </a:lnTo>
                    <a:lnTo>
                      <a:pt x="674459" y="2956"/>
                    </a:lnTo>
                    <a:close/>
                    <a:moveTo>
                      <a:pt x="822968" y="183817"/>
                    </a:moveTo>
                    <a:cubicBezTo>
                      <a:pt x="850483" y="183817"/>
                      <a:pt x="864745" y="167514"/>
                      <a:pt x="864745" y="138984"/>
                    </a:cubicBezTo>
                    <a:lnTo>
                      <a:pt x="864745" y="80650"/>
                    </a:lnTo>
                    <a:lnTo>
                      <a:pt x="824246" y="80650"/>
                    </a:lnTo>
                    <a:lnTo>
                      <a:pt x="824246" y="106123"/>
                    </a:lnTo>
                    <a:lnTo>
                      <a:pt x="838253" y="106123"/>
                    </a:lnTo>
                    <a:lnTo>
                      <a:pt x="838253" y="141022"/>
                    </a:lnTo>
                    <a:cubicBezTo>
                      <a:pt x="838253" y="153759"/>
                      <a:pt x="832652" y="158344"/>
                      <a:pt x="823736" y="158344"/>
                    </a:cubicBezTo>
                    <a:cubicBezTo>
                      <a:pt x="814821" y="158344"/>
                      <a:pt x="809215" y="153759"/>
                      <a:pt x="809215" y="141022"/>
                    </a:cubicBezTo>
                    <a:lnTo>
                      <a:pt x="809215" y="43458"/>
                    </a:lnTo>
                    <a:cubicBezTo>
                      <a:pt x="809215" y="30722"/>
                      <a:pt x="814821" y="25881"/>
                      <a:pt x="823736" y="25881"/>
                    </a:cubicBezTo>
                    <a:cubicBezTo>
                      <a:pt x="832652" y="25881"/>
                      <a:pt x="838253" y="30722"/>
                      <a:pt x="838253" y="43458"/>
                    </a:cubicBezTo>
                    <a:lnTo>
                      <a:pt x="838253" y="60526"/>
                    </a:lnTo>
                    <a:lnTo>
                      <a:pt x="864745" y="60526"/>
                    </a:lnTo>
                    <a:lnTo>
                      <a:pt x="864745" y="45242"/>
                    </a:lnTo>
                    <a:cubicBezTo>
                      <a:pt x="864745" y="16711"/>
                      <a:pt x="850483" y="408"/>
                      <a:pt x="822968" y="408"/>
                    </a:cubicBezTo>
                    <a:cubicBezTo>
                      <a:pt x="795458" y="408"/>
                      <a:pt x="781195" y="16711"/>
                      <a:pt x="781195" y="45242"/>
                    </a:cubicBezTo>
                    <a:lnTo>
                      <a:pt x="781195" y="138984"/>
                    </a:lnTo>
                    <a:cubicBezTo>
                      <a:pt x="781195" y="167514"/>
                      <a:pt x="795458" y="183817"/>
                      <a:pt x="822968" y="183817"/>
                    </a:cubicBezTo>
                    <a:close/>
                  </a:path>
                </a:pathLst>
              </a:custGeom>
              <a:solidFill>
                <a:srgbClr val="2E2D5F"/>
              </a:solidFill>
              <a:ln w="446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842B6A20-2996-E758-A854-0188FFDCF6FA}"/>
                  </a:ext>
                </a:extLst>
              </p:cNvPr>
              <p:cNvSpPr/>
              <p:nvPr/>
            </p:nvSpPr>
            <p:spPr>
              <a:xfrm>
                <a:off x="9602578" y="5909891"/>
                <a:ext cx="96035" cy="178314"/>
              </a:xfrm>
              <a:custGeom>
                <a:avLst/>
                <a:gdLst>
                  <a:gd name="connsiteX0" fmla="*/ 932 w 96035"/>
                  <a:gd name="connsiteY0" fmla="*/ 178722 h 178314"/>
                  <a:gd name="connsiteX1" fmla="*/ 26915 w 96035"/>
                  <a:gd name="connsiteY1" fmla="*/ 178722 h 178314"/>
                  <a:gd name="connsiteX2" fmla="*/ 32010 w 96035"/>
                  <a:gd name="connsiteY2" fmla="*/ 143824 h 178314"/>
                  <a:gd name="connsiteX3" fmla="*/ 63851 w 96035"/>
                  <a:gd name="connsiteY3" fmla="*/ 143824 h 178314"/>
                  <a:gd name="connsiteX4" fmla="*/ 63851 w 96035"/>
                  <a:gd name="connsiteY4" fmla="*/ 143314 h 178314"/>
                  <a:gd name="connsiteX5" fmla="*/ 68946 w 96035"/>
                  <a:gd name="connsiteY5" fmla="*/ 178722 h 178314"/>
                  <a:gd name="connsiteX6" fmla="*/ 96967 w 96035"/>
                  <a:gd name="connsiteY6" fmla="*/ 178722 h 178314"/>
                  <a:gd name="connsiteX7" fmla="*/ 67927 w 96035"/>
                  <a:gd name="connsiteY7" fmla="*/ 408 h 178314"/>
                  <a:gd name="connsiteX8" fmla="*/ 29972 w 96035"/>
                  <a:gd name="connsiteY8" fmla="*/ 408 h 178314"/>
                  <a:gd name="connsiteX9" fmla="*/ 35321 w 96035"/>
                  <a:gd name="connsiteY9" fmla="*/ 119624 h 178314"/>
                  <a:gd name="connsiteX10" fmla="*/ 47549 w 96035"/>
                  <a:gd name="connsiteY10" fmla="*/ 31486 h 178314"/>
                  <a:gd name="connsiteX11" fmla="*/ 48058 w 96035"/>
                  <a:gd name="connsiteY11" fmla="*/ 31486 h 178314"/>
                  <a:gd name="connsiteX12" fmla="*/ 60540 w 96035"/>
                  <a:gd name="connsiteY12" fmla="*/ 119624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35" h="178314">
                    <a:moveTo>
                      <a:pt x="932" y="178722"/>
                    </a:moveTo>
                    <a:lnTo>
                      <a:pt x="26915" y="178722"/>
                    </a:lnTo>
                    <a:lnTo>
                      <a:pt x="32010" y="143824"/>
                    </a:lnTo>
                    <a:lnTo>
                      <a:pt x="63851" y="143824"/>
                    </a:lnTo>
                    <a:lnTo>
                      <a:pt x="63851" y="143314"/>
                    </a:lnTo>
                    <a:lnTo>
                      <a:pt x="68946" y="178722"/>
                    </a:lnTo>
                    <a:lnTo>
                      <a:pt x="96967" y="178722"/>
                    </a:lnTo>
                    <a:lnTo>
                      <a:pt x="67927" y="408"/>
                    </a:lnTo>
                    <a:lnTo>
                      <a:pt x="29972" y="408"/>
                    </a:lnTo>
                    <a:close/>
                    <a:moveTo>
                      <a:pt x="35321" y="119624"/>
                    </a:moveTo>
                    <a:lnTo>
                      <a:pt x="47549" y="31486"/>
                    </a:lnTo>
                    <a:lnTo>
                      <a:pt x="48058" y="31486"/>
                    </a:lnTo>
                    <a:lnTo>
                      <a:pt x="60540" y="119624"/>
                    </a:lnTo>
                    <a:close/>
                  </a:path>
                </a:pathLst>
              </a:custGeom>
              <a:solidFill>
                <a:srgbClr val="2E2D5F"/>
              </a:solidFill>
              <a:ln w="446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E09074A-491F-0FA6-C2B1-D124865F27A4}"/>
                  </a:ext>
                </a:extLst>
              </p:cNvPr>
              <p:cNvSpPr/>
              <p:nvPr/>
            </p:nvSpPr>
            <p:spPr>
              <a:xfrm>
                <a:off x="9752869" y="5909891"/>
                <a:ext cx="838840" cy="178314"/>
              </a:xfrm>
              <a:custGeom>
                <a:avLst/>
                <a:gdLst>
                  <a:gd name="connsiteX0" fmla="*/ 1003 w 838840"/>
                  <a:gd name="connsiteY0" fmla="*/ 178722 h 178314"/>
                  <a:gd name="connsiteX1" fmla="*/ 29024 w 838840"/>
                  <a:gd name="connsiteY1" fmla="*/ 178722 h 178314"/>
                  <a:gd name="connsiteX2" fmla="*/ 29024 w 838840"/>
                  <a:gd name="connsiteY2" fmla="*/ 101028 h 178314"/>
                  <a:gd name="connsiteX3" fmla="*/ 65196 w 838840"/>
                  <a:gd name="connsiteY3" fmla="*/ 101028 h 178314"/>
                  <a:gd name="connsiteX4" fmla="*/ 65196 w 838840"/>
                  <a:gd name="connsiteY4" fmla="*/ 75555 h 178314"/>
                  <a:gd name="connsiteX5" fmla="*/ 29024 w 838840"/>
                  <a:gd name="connsiteY5" fmla="*/ 75555 h 178314"/>
                  <a:gd name="connsiteX6" fmla="*/ 29024 w 838840"/>
                  <a:gd name="connsiteY6" fmla="*/ 25881 h 178314"/>
                  <a:gd name="connsiteX7" fmla="*/ 75131 w 838840"/>
                  <a:gd name="connsiteY7" fmla="*/ 25881 h 178314"/>
                  <a:gd name="connsiteX8" fmla="*/ 75131 w 838840"/>
                  <a:gd name="connsiteY8" fmla="*/ 408 h 178314"/>
                  <a:gd name="connsiteX9" fmla="*/ 1003 w 838840"/>
                  <a:gd name="connsiteY9" fmla="*/ 408 h 178314"/>
                  <a:gd name="connsiteX10" fmla="*/ 88632 w 838840"/>
                  <a:gd name="connsiteY10" fmla="*/ 178722 h 178314"/>
                  <a:gd name="connsiteX11" fmla="*/ 165052 w 838840"/>
                  <a:gd name="connsiteY11" fmla="*/ 178722 h 178314"/>
                  <a:gd name="connsiteX12" fmla="*/ 165052 w 838840"/>
                  <a:gd name="connsiteY12" fmla="*/ 153249 h 178314"/>
                  <a:gd name="connsiteX13" fmla="*/ 116653 w 838840"/>
                  <a:gd name="connsiteY13" fmla="*/ 153249 h 178314"/>
                  <a:gd name="connsiteX14" fmla="*/ 116653 w 838840"/>
                  <a:gd name="connsiteY14" fmla="*/ 98481 h 178314"/>
                  <a:gd name="connsiteX15" fmla="*/ 155118 w 838840"/>
                  <a:gd name="connsiteY15" fmla="*/ 98481 h 178314"/>
                  <a:gd name="connsiteX16" fmla="*/ 155118 w 838840"/>
                  <a:gd name="connsiteY16" fmla="*/ 73008 h 178314"/>
                  <a:gd name="connsiteX17" fmla="*/ 116653 w 838840"/>
                  <a:gd name="connsiteY17" fmla="*/ 73008 h 178314"/>
                  <a:gd name="connsiteX18" fmla="*/ 116653 w 838840"/>
                  <a:gd name="connsiteY18" fmla="*/ 25881 h 178314"/>
                  <a:gd name="connsiteX19" fmla="*/ 165052 w 838840"/>
                  <a:gd name="connsiteY19" fmla="*/ 25881 h 178314"/>
                  <a:gd name="connsiteX20" fmla="*/ 165052 w 838840"/>
                  <a:gd name="connsiteY20" fmla="*/ 408 h 178314"/>
                  <a:gd name="connsiteX21" fmla="*/ 88632 w 838840"/>
                  <a:gd name="connsiteY21" fmla="*/ 408 h 178314"/>
                  <a:gd name="connsiteX22" fmla="*/ 181101 w 838840"/>
                  <a:gd name="connsiteY22" fmla="*/ 178722 h 178314"/>
                  <a:gd name="connsiteX23" fmla="*/ 223896 w 838840"/>
                  <a:gd name="connsiteY23" fmla="*/ 178722 h 178314"/>
                  <a:gd name="connsiteX24" fmla="*/ 265673 w 838840"/>
                  <a:gd name="connsiteY24" fmla="*/ 134653 h 178314"/>
                  <a:gd name="connsiteX25" fmla="*/ 265673 w 838840"/>
                  <a:gd name="connsiteY25" fmla="*/ 44477 h 178314"/>
                  <a:gd name="connsiteX26" fmla="*/ 223896 w 838840"/>
                  <a:gd name="connsiteY26" fmla="*/ 408 h 178314"/>
                  <a:gd name="connsiteX27" fmla="*/ 181101 w 838840"/>
                  <a:gd name="connsiteY27" fmla="*/ 408 h 178314"/>
                  <a:gd name="connsiteX28" fmla="*/ 209121 w 838840"/>
                  <a:gd name="connsiteY28" fmla="*/ 153249 h 178314"/>
                  <a:gd name="connsiteX29" fmla="*/ 209121 w 838840"/>
                  <a:gd name="connsiteY29" fmla="*/ 25881 h 178314"/>
                  <a:gd name="connsiteX30" fmla="*/ 223387 w 838840"/>
                  <a:gd name="connsiteY30" fmla="*/ 25881 h 178314"/>
                  <a:gd name="connsiteX31" fmla="*/ 237652 w 838840"/>
                  <a:gd name="connsiteY31" fmla="*/ 43203 h 178314"/>
                  <a:gd name="connsiteX32" fmla="*/ 237652 w 838840"/>
                  <a:gd name="connsiteY32" fmla="*/ 135927 h 178314"/>
                  <a:gd name="connsiteX33" fmla="*/ 223387 w 838840"/>
                  <a:gd name="connsiteY33" fmla="*/ 153249 h 178314"/>
                  <a:gd name="connsiteX34" fmla="*/ 284523 w 838840"/>
                  <a:gd name="connsiteY34" fmla="*/ 178722 h 178314"/>
                  <a:gd name="connsiteX35" fmla="*/ 360943 w 838840"/>
                  <a:gd name="connsiteY35" fmla="*/ 178722 h 178314"/>
                  <a:gd name="connsiteX36" fmla="*/ 360943 w 838840"/>
                  <a:gd name="connsiteY36" fmla="*/ 153249 h 178314"/>
                  <a:gd name="connsiteX37" fmla="*/ 312544 w 838840"/>
                  <a:gd name="connsiteY37" fmla="*/ 153249 h 178314"/>
                  <a:gd name="connsiteX38" fmla="*/ 312544 w 838840"/>
                  <a:gd name="connsiteY38" fmla="*/ 98481 h 178314"/>
                  <a:gd name="connsiteX39" fmla="*/ 351009 w 838840"/>
                  <a:gd name="connsiteY39" fmla="*/ 98481 h 178314"/>
                  <a:gd name="connsiteX40" fmla="*/ 351009 w 838840"/>
                  <a:gd name="connsiteY40" fmla="*/ 73008 h 178314"/>
                  <a:gd name="connsiteX41" fmla="*/ 312544 w 838840"/>
                  <a:gd name="connsiteY41" fmla="*/ 73008 h 178314"/>
                  <a:gd name="connsiteX42" fmla="*/ 312544 w 838840"/>
                  <a:gd name="connsiteY42" fmla="*/ 25881 h 178314"/>
                  <a:gd name="connsiteX43" fmla="*/ 360943 w 838840"/>
                  <a:gd name="connsiteY43" fmla="*/ 25881 h 178314"/>
                  <a:gd name="connsiteX44" fmla="*/ 360943 w 838840"/>
                  <a:gd name="connsiteY44" fmla="*/ 408 h 178314"/>
                  <a:gd name="connsiteX45" fmla="*/ 284523 w 838840"/>
                  <a:gd name="connsiteY45" fmla="*/ 408 h 178314"/>
                  <a:gd name="connsiteX46" fmla="*/ 376992 w 838840"/>
                  <a:gd name="connsiteY46" fmla="*/ 178722 h 178314"/>
                  <a:gd name="connsiteX47" fmla="*/ 405013 w 838840"/>
                  <a:gd name="connsiteY47" fmla="*/ 178722 h 178314"/>
                  <a:gd name="connsiteX48" fmla="*/ 405013 w 838840"/>
                  <a:gd name="connsiteY48" fmla="*/ 102302 h 178314"/>
                  <a:gd name="connsiteX49" fmla="*/ 414692 w 838840"/>
                  <a:gd name="connsiteY49" fmla="*/ 102302 h 178314"/>
                  <a:gd name="connsiteX50" fmla="*/ 432269 w 838840"/>
                  <a:gd name="connsiteY50" fmla="*/ 124209 h 178314"/>
                  <a:gd name="connsiteX51" fmla="*/ 432269 w 838840"/>
                  <a:gd name="connsiteY51" fmla="*/ 156815 h 178314"/>
                  <a:gd name="connsiteX52" fmla="*/ 434817 w 838840"/>
                  <a:gd name="connsiteY52" fmla="*/ 178722 h 178314"/>
                  <a:gd name="connsiteX53" fmla="*/ 463348 w 838840"/>
                  <a:gd name="connsiteY53" fmla="*/ 178722 h 178314"/>
                  <a:gd name="connsiteX54" fmla="*/ 460288 w 838840"/>
                  <a:gd name="connsiteY54" fmla="*/ 157070 h 178314"/>
                  <a:gd name="connsiteX55" fmla="*/ 460288 w 838840"/>
                  <a:gd name="connsiteY55" fmla="*/ 125738 h 178314"/>
                  <a:gd name="connsiteX56" fmla="*/ 441693 w 838840"/>
                  <a:gd name="connsiteY56" fmla="*/ 88037 h 178314"/>
                  <a:gd name="connsiteX57" fmla="*/ 441693 w 838840"/>
                  <a:gd name="connsiteY57" fmla="*/ 87528 h 178314"/>
                  <a:gd name="connsiteX58" fmla="*/ 460034 w 838840"/>
                  <a:gd name="connsiteY58" fmla="*/ 52374 h 178314"/>
                  <a:gd name="connsiteX59" fmla="*/ 460034 w 838840"/>
                  <a:gd name="connsiteY59" fmla="*/ 41420 h 178314"/>
                  <a:gd name="connsiteX60" fmla="*/ 418514 w 838840"/>
                  <a:gd name="connsiteY60" fmla="*/ 408 h 178314"/>
                  <a:gd name="connsiteX61" fmla="*/ 376992 w 838840"/>
                  <a:gd name="connsiteY61" fmla="*/ 408 h 178314"/>
                  <a:gd name="connsiteX62" fmla="*/ 405013 w 838840"/>
                  <a:gd name="connsiteY62" fmla="*/ 76828 h 178314"/>
                  <a:gd name="connsiteX63" fmla="*/ 405013 w 838840"/>
                  <a:gd name="connsiteY63" fmla="*/ 25881 h 178314"/>
                  <a:gd name="connsiteX64" fmla="*/ 417749 w 838840"/>
                  <a:gd name="connsiteY64" fmla="*/ 25881 h 178314"/>
                  <a:gd name="connsiteX65" fmla="*/ 432014 w 838840"/>
                  <a:gd name="connsiteY65" fmla="*/ 44223 h 178314"/>
                  <a:gd name="connsiteX66" fmla="*/ 432014 w 838840"/>
                  <a:gd name="connsiteY66" fmla="*/ 57978 h 178314"/>
                  <a:gd name="connsiteX67" fmla="*/ 415202 w 838840"/>
                  <a:gd name="connsiteY67" fmla="*/ 76828 h 178314"/>
                  <a:gd name="connsiteX68" fmla="*/ 472264 w 838840"/>
                  <a:gd name="connsiteY68" fmla="*/ 178722 h 178314"/>
                  <a:gd name="connsiteX69" fmla="*/ 498246 w 838840"/>
                  <a:gd name="connsiteY69" fmla="*/ 178722 h 178314"/>
                  <a:gd name="connsiteX70" fmla="*/ 503339 w 838840"/>
                  <a:gd name="connsiteY70" fmla="*/ 143824 h 178314"/>
                  <a:gd name="connsiteX71" fmla="*/ 535182 w 838840"/>
                  <a:gd name="connsiteY71" fmla="*/ 143824 h 178314"/>
                  <a:gd name="connsiteX72" fmla="*/ 535182 w 838840"/>
                  <a:gd name="connsiteY72" fmla="*/ 143314 h 178314"/>
                  <a:gd name="connsiteX73" fmla="*/ 540278 w 838840"/>
                  <a:gd name="connsiteY73" fmla="*/ 178722 h 178314"/>
                  <a:gd name="connsiteX74" fmla="*/ 568298 w 838840"/>
                  <a:gd name="connsiteY74" fmla="*/ 178722 h 178314"/>
                  <a:gd name="connsiteX75" fmla="*/ 539260 w 838840"/>
                  <a:gd name="connsiteY75" fmla="*/ 408 h 178314"/>
                  <a:gd name="connsiteX76" fmla="*/ 501302 w 838840"/>
                  <a:gd name="connsiteY76" fmla="*/ 408 h 178314"/>
                  <a:gd name="connsiteX77" fmla="*/ 506653 w 838840"/>
                  <a:gd name="connsiteY77" fmla="*/ 119624 h 178314"/>
                  <a:gd name="connsiteX78" fmla="*/ 518878 w 838840"/>
                  <a:gd name="connsiteY78" fmla="*/ 31486 h 178314"/>
                  <a:gd name="connsiteX79" fmla="*/ 519387 w 838840"/>
                  <a:gd name="connsiteY79" fmla="*/ 31486 h 178314"/>
                  <a:gd name="connsiteX80" fmla="*/ 531872 w 838840"/>
                  <a:gd name="connsiteY80" fmla="*/ 119624 h 178314"/>
                  <a:gd name="connsiteX81" fmla="*/ 591990 w 838840"/>
                  <a:gd name="connsiteY81" fmla="*/ 178722 h 178314"/>
                  <a:gd name="connsiteX82" fmla="*/ 620009 w 838840"/>
                  <a:gd name="connsiteY82" fmla="*/ 178722 h 178314"/>
                  <a:gd name="connsiteX83" fmla="*/ 620009 w 838840"/>
                  <a:gd name="connsiteY83" fmla="*/ 25881 h 178314"/>
                  <a:gd name="connsiteX84" fmla="*/ 649302 w 838840"/>
                  <a:gd name="connsiteY84" fmla="*/ 25881 h 178314"/>
                  <a:gd name="connsiteX85" fmla="*/ 649302 w 838840"/>
                  <a:gd name="connsiteY85" fmla="*/ 408 h 178314"/>
                  <a:gd name="connsiteX86" fmla="*/ 562692 w 838840"/>
                  <a:gd name="connsiteY86" fmla="*/ 408 h 178314"/>
                  <a:gd name="connsiteX87" fmla="*/ 562692 w 838840"/>
                  <a:gd name="connsiteY87" fmla="*/ 25881 h 178314"/>
                  <a:gd name="connsiteX88" fmla="*/ 591990 w 838840"/>
                  <a:gd name="connsiteY88" fmla="*/ 25881 h 178314"/>
                  <a:gd name="connsiteX89" fmla="*/ 662805 w 838840"/>
                  <a:gd name="connsiteY89" fmla="*/ 178722 h 178314"/>
                  <a:gd name="connsiteX90" fmla="*/ 739226 w 838840"/>
                  <a:gd name="connsiteY90" fmla="*/ 178722 h 178314"/>
                  <a:gd name="connsiteX91" fmla="*/ 739226 w 838840"/>
                  <a:gd name="connsiteY91" fmla="*/ 153249 h 178314"/>
                  <a:gd name="connsiteX92" fmla="*/ 690825 w 838840"/>
                  <a:gd name="connsiteY92" fmla="*/ 153249 h 178314"/>
                  <a:gd name="connsiteX93" fmla="*/ 690825 w 838840"/>
                  <a:gd name="connsiteY93" fmla="*/ 98481 h 178314"/>
                  <a:gd name="connsiteX94" fmla="*/ 729292 w 838840"/>
                  <a:gd name="connsiteY94" fmla="*/ 98481 h 178314"/>
                  <a:gd name="connsiteX95" fmla="*/ 729292 w 838840"/>
                  <a:gd name="connsiteY95" fmla="*/ 73008 h 178314"/>
                  <a:gd name="connsiteX96" fmla="*/ 690825 w 838840"/>
                  <a:gd name="connsiteY96" fmla="*/ 73008 h 178314"/>
                  <a:gd name="connsiteX97" fmla="*/ 690825 w 838840"/>
                  <a:gd name="connsiteY97" fmla="*/ 25881 h 178314"/>
                  <a:gd name="connsiteX98" fmla="*/ 739226 w 838840"/>
                  <a:gd name="connsiteY98" fmla="*/ 25881 h 178314"/>
                  <a:gd name="connsiteX99" fmla="*/ 739226 w 838840"/>
                  <a:gd name="connsiteY99" fmla="*/ 408 h 178314"/>
                  <a:gd name="connsiteX100" fmla="*/ 662805 w 838840"/>
                  <a:gd name="connsiteY100" fmla="*/ 408 h 178314"/>
                  <a:gd name="connsiteX101" fmla="*/ 755275 w 838840"/>
                  <a:gd name="connsiteY101" fmla="*/ 178722 h 178314"/>
                  <a:gd name="connsiteX102" fmla="*/ 798071 w 838840"/>
                  <a:gd name="connsiteY102" fmla="*/ 178722 h 178314"/>
                  <a:gd name="connsiteX103" fmla="*/ 839844 w 838840"/>
                  <a:gd name="connsiteY103" fmla="*/ 134653 h 178314"/>
                  <a:gd name="connsiteX104" fmla="*/ 839844 w 838840"/>
                  <a:gd name="connsiteY104" fmla="*/ 44477 h 178314"/>
                  <a:gd name="connsiteX105" fmla="*/ 798071 w 838840"/>
                  <a:gd name="connsiteY105" fmla="*/ 408 h 178314"/>
                  <a:gd name="connsiteX106" fmla="*/ 755275 w 838840"/>
                  <a:gd name="connsiteY106" fmla="*/ 408 h 178314"/>
                  <a:gd name="connsiteX107" fmla="*/ 783295 w 838840"/>
                  <a:gd name="connsiteY107" fmla="*/ 153249 h 178314"/>
                  <a:gd name="connsiteX108" fmla="*/ 783295 w 838840"/>
                  <a:gd name="connsiteY108" fmla="*/ 25881 h 178314"/>
                  <a:gd name="connsiteX109" fmla="*/ 797557 w 838840"/>
                  <a:gd name="connsiteY109" fmla="*/ 25881 h 178314"/>
                  <a:gd name="connsiteX110" fmla="*/ 811824 w 838840"/>
                  <a:gd name="connsiteY110" fmla="*/ 43203 h 178314"/>
                  <a:gd name="connsiteX111" fmla="*/ 811824 w 838840"/>
                  <a:gd name="connsiteY111" fmla="*/ 135927 h 178314"/>
                  <a:gd name="connsiteX112" fmla="*/ 797557 w 838840"/>
                  <a:gd name="connsiteY112" fmla="*/ 153249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8840" h="178314">
                    <a:moveTo>
                      <a:pt x="1003" y="178722"/>
                    </a:moveTo>
                    <a:lnTo>
                      <a:pt x="29024" y="178722"/>
                    </a:lnTo>
                    <a:lnTo>
                      <a:pt x="29024" y="101028"/>
                    </a:lnTo>
                    <a:lnTo>
                      <a:pt x="65196" y="101028"/>
                    </a:lnTo>
                    <a:lnTo>
                      <a:pt x="65196" y="75555"/>
                    </a:lnTo>
                    <a:lnTo>
                      <a:pt x="29024" y="75555"/>
                    </a:lnTo>
                    <a:lnTo>
                      <a:pt x="29024" y="25881"/>
                    </a:lnTo>
                    <a:lnTo>
                      <a:pt x="75131" y="25881"/>
                    </a:lnTo>
                    <a:lnTo>
                      <a:pt x="75131" y="408"/>
                    </a:lnTo>
                    <a:lnTo>
                      <a:pt x="1003" y="408"/>
                    </a:lnTo>
                    <a:close/>
                    <a:moveTo>
                      <a:pt x="88632" y="178722"/>
                    </a:moveTo>
                    <a:lnTo>
                      <a:pt x="165052" y="178722"/>
                    </a:lnTo>
                    <a:lnTo>
                      <a:pt x="165052" y="153249"/>
                    </a:lnTo>
                    <a:lnTo>
                      <a:pt x="116653" y="153249"/>
                    </a:lnTo>
                    <a:lnTo>
                      <a:pt x="116653" y="98481"/>
                    </a:lnTo>
                    <a:lnTo>
                      <a:pt x="155118" y="98481"/>
                    </a:lnTo>
                    <a:lnTo>
                      <a:pt x="155118" y="73008"/>
                    </a:lnTo>
                    <a:lnTo>
                      <a:pt x="116653" y="73008"/>
                    </a:lnTo>
                    <a:lnTo>
                      <a:pt x="116653" y="25881"/>
                    </a:lnTo>
                    <a:lnTo>
                      <a:pt x="165052" y="25881"/>
                    </a:lnTo>
                    <a:lnTo>
                      <a:pt x="165052" y="408"/>
                    </a:lnTo>
                    <a:lnTo>
                      <a:pt x="88632" y="408"/>
                    </a:lnTo>
                    <a:close/>
                    <a:moveTo>
                      <a:pt x="181101" y="178722"/>
                    </a:moveTo>
                    <a:lnTo>
                      <a:pt x="223896" y="178722"/>
                    </a:lnTo>
                    <a:cubicBezTo>
                      <a:pt x="251917" y="178722"/>
                      <a:pt x="265673" y="163184"/>
                      <a:pt x="265673" y="134653"/>
                    </a:cubicBezTo>
                    <a:lnTo>
                      <a:pt x="265673" y="44477"/>
                    </a:lnTo>
                    <a:cubicBezTo>
                      <a:pt x="265673" y="15947"/>
                      <a:pt x="251917" y="408"/>
                      <a:pt x="223896" y="408"/>
                    </a:cubicBezTo>
                    <a:lnTo>
                      <a:pt x="181101" y="408"/>
                    </a:lnTo>
                    <a:close/>
                    <a:moveTo>
                      <a:pt x="209121" y="153249"/>
                    </a:moveTo>
                    <a:lnTo>
                      <a:pt x="209121" y="25881"/>
                    </a:lnTo>
                    <a:lnTo>
                      <a:pt x="223387" y="25881"/>
                    </a:lnTo>
                    <a:cubicBezTo>
                      <a:pt x="232302" y="25881"/>
                      <a:pt x="237652" y="30467"/>
                      <a:pt x="237652" y="43203"/>
                    </a:cubicBezTo>
                    <a:lnTo>
                      <a:pt x="237652" y="135927"/>
                    </a:lnTo>
                    <a:cubicBezTo>
                      <a:pt x="237652" y="148664"/>
                      <a:pt x="232302" y="153249"/>
                      <a:pt x="223387" y="153249"/>
                    </a:cubicBezTo>
                    <a:close/>
                    <a:moveTo>
                      <a:pt x="284523" y="178722"/>
                    </a:moveTo>
                    <a:lnTo>
                      <a:pt x="360943" y="178722"/>
                    </a:lnTo>
                    <a:lnTo>
                      <a:pt x="360943" y="153249"/>
                    </a:lnTo>
                    <a:lnTo>
                      <a:pt x="312544" y="153249"/>
                    </a:lnTo>
                    <a:lnTo>
                      <a:pt x="312544" y="98481"/>
                    </a:lnTo>
                    <a:lnTo>
                      <a:pt x="351009" y="98481"/>
                    </a:lnTo>
                    <a:lnTo>
                      <a:pt x="351009" y="73008"/>
                    </a:lnTo>
                    <a:lnTo>
                      <a:pt x="312544" y="73008"/>
                    </a:lnTo>
                    <a:lnTo>
                      <a:pt x="312544" y="25881"/>
                    </a:lnTo>
                    <a:lnTo>
                      <a:pt x="360943" y="25881"/>
                    </a:lnTo>
                    <a:lnTo>
                      <a:pt x="360943" y="408"/>
                    </a:lnTo>
                    <a:lnTo>
                      <a:pt x="284523" y="408"/>
                    </a:lnTo>
                    <a:close/>
                    <a:moveTo>
                      <a:pt x="376992" y="178722"/>
                    </a:moveTo>
                    <a:lnTo>
                      <a:pt x="405013" y="178722"/>
                    </a:lnTo>
                    <a:lnTo>
                      <a:pt x="405013" y="102302"/>
                    </a:lnTo>
                    <a:lnTo>
                      <a:pt x="414692" y="102302"/>
                    </a:lnTo>
                    <a:cubicBezTo>
                      <a:pt x="427429" y="102302"/>
                      <a:pt x="432269" y="107651"/>
                      <a:pt x="432269" y="124209"/>
                    </a:cubicBezTo>
                    <a:lnTo>
                      <a:pt x="432269" y="156815"/>
                    </a:lnTo>
                    <a:cubicBezTo>
                      <a:pt x="432269" y="171335"/>
                      <a:pt x="433288" y="174137"/>
                      <a:pt x="434817" y="178722"/>
                    </a:cubicBezTo>
                    <a:lnTo>
                      <a:pt x="463348" y="178722"/>
                    </a:lnTo>
                    <a:cubicBezTo>
                      <a:pt x="460543" y="172100"/>
                      <a:pt x="460288" y="165731"/>
                      <a:pt x="460288" y="157070"/>
                    </a:cubicBezTo>
                    <a:lnTo>
                      <a:pt x="460288" y="125738"/>
                    </a:lnTo>
                    <a:cubicBezTo>
                      <a:pt x="460288" y="105614"/>
                      <a:pt x="455705" y="92367"/>
                      <a:pt x="441693" y="88037"/>
                    </a:cubicBezTo>
                    <a:lnTo>
                      <a:pt x="441693" y="87528"/>
                    </a:lnTo>
                    <a:cubicBezTo>
                      <a:pt x="454178" y="82433"/>
                      <a:pt x="460034" y="70715"/>
                      <a:pt x="460034" y="52374"/>
                    </a:cubicBezTo>
                    <a:lnTo>
                      <a:pt x="460034" y="41420"/>
                    </a:lnTo>
                    <a:cubicBezTo>
                      <a:pt x="460034" y="13909"/>
                      <a:pt x="447554" y="408"/>
                      <a:pt x="418514" y="408"/>
                    </a:cubicBezTo>
                    <a:lnTo>
                      <a:pt x="376992" y="408"/>
                    </a:lnTo>
                    <a:close/>
                    <a:moveTo>
                      <a:pt x="405013" y="76828"/>
                    </a:moveTo>
                    <a:lnTo>
                      <a:pt x="405013" y="25881"/>
                    </a:lnTo>
                    <a:lnTo>
                      <a:pt x="417749" y="25881"/>
                    </a:lnTo>
                    <a:cubicBezTo>
                      <a:pt x="427684" y="25881"/>
                      <a:pt x="432014" y="31486"/>
                      <a:pt x="432014" y="44223"/>
                    </a:cubicBezTo>
                    <a:lnTo>
                      <a:pt x="432014" y="57978"/>
                    </a:lnTo>
                    <a:cubicBezTo>
                      <a:pt x="432014" y="72243"/>
                      <a:pt x="425646" y="76828"/>
                      <a:pt x="415202" y="76828"/>
                    </a:cubicBezTo>
                    <a:close/>
                    <a:moveTo>
                      <a:pt x="472264" y="178722"/>
                    </a:moveTo>
                    <a:lnTo>
                      <a:pt x="498246" y="178722"/>
                    </a:lnTo>
                    <a:lnTo>
                      <a:pt x="503339" y="143824"/>
                    </a:lnTo>
                    <a:lnTo>
                      <a:pt x="535182" y="143824"/>
                    </a:lnTo>
                    <a:lnTo>
                      <a:pt x="535182" y="143314"/>
                    </a:lnTo>
                    <a:lnTo>
                      <a:pt x="540278" y="178722"/>
                    </a:lnTo>
                    <a:lnTo>
                      <a:pt x="568298" y="178722"/>
                    </a:lnTo>
                    <a:lnTo>
                      <a:pt x="539260" y="408"/>
                    </a:lnTo>
                    <a:lnTo>
                      <a:pt x="501302" y="408"/>
                    </a:lnTo>
                    <a:close/>
                    <a:moveTo>
                      <a:pt x="506653" y="119624"/>
                    </a:moveTo>
                    <a:lnTo>
                      <a:pt x="518878" y="31486"/>
                    </a:lnTo>
                    <a:lnTo>
                      <a:pt x="519387" y="31486"/>
                    </a:lnTo>
                    <a:lnTo>
                      <a:pt x="531872" y="119624"/>
                    </a:lnTo>
                    <a:close/>
                    <a:moveTo>
                      <a:pt x="591990" y="178722"/>
                    </a:moveTo>
                    <a:lnTo>
                      <a:pt x="620009" y="178722"/>
                    </a:lnTo>
                    <a:lnTo>
                      <a:pt x="620009" y="25881"/>
                    </a:lnTo>
                    <a:lnTo>
                      <a:pt x="649302" y="25881"/>
                    </a:lnTo>
                    <a:lnTo>
                      <a:pt x="649302" y="408"/>
                    </a:lnTo>
                    <a:lnTo>
                      <a:pt x="562692" y="408"/>
                    </a:lnTo>
                    <a:lnTo>
                      <a:pt x="562692" y="25881"/>
                    </a:lnTo>
                    <a:lnTo>
                      <a:pt x="591990" y="25881"/>
                    </a:lnTo>
                    <a:close/>
                    <a:moveTo>
                      <a:pt x="662805" y="178722"/>
                    </a:moveTo>
                    <a:lnTo>
                      <a:pt x="739226" y="178722"/>
                    </a:lnTo>
                    <a:lnTo>
                      <a:pt x="739226" y="153249"/>
                    </a:lnTo>
                    <a:lnTo>
                      <a:pt x="690825" y="153249"/>
                    </a:lnTo>
                    <a:lnTo>
                      <a:pt x="690825" y="98481"/>
                    </a:lnTo>
                    <a:lnTo>
                      <a:pt x="729292" y="98481"/>
                    </a:lnTo>
                    <a:lnTo>
                      <a:pt x="729292" y="73008"/>
                    </a:lnTo>
                    <a:lnTo>
                      <a:pt x="690825" y="73008"/>
                    </a:lnTo>
                    <a:lnTo>
                      <a:pt x="690825" y="25881"/>
                    </a:lnTo>
                    <a:lnTo>
                      <a:pt x="739226" y="25881"/>
                    </a:lnTo>
                    <a:lnTo>
                      <a:pt x="739226" y="408"/>
                    </a:lnTo>
                    <a:lnTo>
                      <a:pt x="662805" y="408"/>
                    </a:lnTo>
                    <a:close/>
                    <a:moveTo>
                      <a:pt x="755275" y="178722"/>
                    </a:moveTo>
                    <a:lnTo>
                      <a:pt x="798071" y="178722"/>
                    </a:lnTo>
                    <a:cubicBezTo>
                      <a:pt x="826091" y="178722"/>
                      <a:pt x="839844" y="163184"/>
                      <a:pt x="839844" y="134653"/>
                    </a:cubicBezTo>
                    <a:lnTo>
                      <a:pt x="839844" y="44477"/>
                    </a:lnTo>
                    <a:cubicBezTo>
                      <a:pt x="839844" y="15947"/>
                      <a:pt x="826091" y="408"/>
                      <a:pt x="798071" y="408"/>
                    </a:cubicBezTo>
                    <a:lnTo>
                      <a:pt x="755275" y="408"/>
                    </a:lnTo>
                    <a:close/>
                    <a:moveTo>
                      <a:pt x="783295" y="153249"/>
                    </a:moveTo>
                    <a:lnTo>
                      <a:pt x="783295" y="25881"/>
                    </a:lnTo>
                    <a:lnTo>
                      <a:pt x="797557" y="25881"/>
                    </a:lnTo>
                    <a:cubicBezTo>
                      <a:pt x="806477" y="25881"/>
                      <a:pt x="811824" y="30467"/>
                      <a:pt x="811824" y="43203"/>
                    </a:cubicBezTo>
                    <a:lnTo>
                      <a:pt x="811824" y="135927"/>
                    </a:lnTo>
                    <a:cubicBezTo>
                      <a:pt x="811824" y="148664"/>
                      <a:pt x="806477" y="153249"/>
                      <a:pt x="797557" y="153249"/>
                    </a:cubicBezTo>
                    <a:close/>
                  </a:path>
                </a:pathLst>
              </a:custGeom>
              <a:solidFill>
                <a:srgbClr val="2E2D5F"/>
              </a:solidFill>
              <a:ln w="446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91C2643C-849A-8F16-3649-CB239FCD118E}"/>
                  </a:ext>
                </a:extLst>
              </p:cNvPr>
              <p:cNvSpPr/>
              <p:nvPr/>
            </p:nvSpPr>
            <p:spPr>
              <a:xfrm>
                <a:off x="9103551" y="6221623"/>
                <a:ext cx="182135" cy="183408"/>
              </a:xfrm>
              <a:custGeom>
                <a:avLst/>
                <a:gdLst>
                  <a:gd name="connsiteX0" fmla="*/ 30081 w 182135"/>
                  <a:gd name="connsiteY0" fmla="*/ 181364 h 183408"/>
                  <a:gd name="connsiteX1" fmla="*/ 58102 w 182135"/>
                  <a:gd name="connsiteY1" fmla="*/ 181364 h 183408"/>
                  <a:gd name="connsiteX2" fmla="*/ 58102 w 182135"/>
                  <a:gd name="connsiteY2" fmla="*/ 28523 h 183408"/>
                  <a:gd name="connsiteX3" fmla="*/ 87396 w 182135"/>
                  <a:gd name="connsiteY3" fmla="*/ 28523 h 183408"/>
                  <a:gd name="connsiteX4" fmla="*/ 87396 w 182135"/>
                  <a:gd name="connsiteY4" fmla="*/ 3049 h 183408"/>
                  <a:gd name="connsiteX5" fmla="*/ 786 w 182135"/>
                  <a:gd name="connsiteY5" fmla="*/ 3049 h 183408"/>
                  <a:gd name="connsiteX6" fmla="*/ 786 w 182135"/>
                  <a:gd name="connsiteY6" fmla="*/ 28523 h 183408"/>
                  <a:gd name="connsiteX7" fmla="*/ 30081 w 182135"/>
                  <a:gd name="connsiteY7" fmla="*/ 28523 h 183408"/>
                  <a:gd name="connsiteX8" fmla="*/ 140381 w 182135"/>
                  <a:gd name="connsiteY8" fmla="*/ 183911 h 183408"/>
                  <a:gd name="connsiteX9" fmla="*/ 182922 w 182135"/>
                  <a:gd name="connsiteY9" fmla="*/ 139078 h 183408"/>
                  <a:gd name="connsiteX10" fmla="*/ 182922 w 182135"/>
                  <a:gd name="connsiteY10" fmla="*/ 45335 h 183408"/>
                  <a:gd name="connsiteX11" fmla="*/ 140381 w 182135"/>
                  <a:gd name="connsiteY11" fmla="*/ 502 h 183408"/>
                  <a:gd name="connsiteX12" fmla="*/ 97840 w 182135"/>
                  <a:gd name="connsiteY12" fmla="*/ 45335 h 183408"/>
                  <a:gd name="connsiteX13" fmla="*/ 97840 w 182135"/>
                  <a:gd name="connsiteY13" fmla="*/ 139078 h 183408"/>
                  <a:gd name="connsiteX14" fmla="*/ 140381 w 182135"/>
                  <a:gd name="connsiteY14" fmla="*/ 183911 h 183408"/>
                  <a:gd name="connsiteX15" fmla="*/ 140381 w 182135"/>
                  <a:gd name="connsiteY15" fmla="*/ 158438 h 183408"/>
                  <a:gd name="connsiteX16" fmla="*/ 125861 w 182135"/>
                  <a:gd name="connsiteY16" fmla="*/ 140861 h 183408"/>
                  <a:gd name="connsiteX17" fmla="*/ 125861 w 182135"/>
                  <a:gd name="connsiteY17" fmla="*/ 43552 h 183408"/>
                  <a:gd name="connsiteX18" fmla="*/ 140381 w 182135"/>
                  <a:gd name="connsiteY18" fmla="*/ 25975 h 183408"/>
                  <a:gd name="connsiteX19" fmla="*/ 154901 w 182135"/>
                  <a:gd name="connsiteY19" fmla="*/ 43552 h 183408"/>
                  <a:gd name="connsiteX20" fmla="*/ 154901 w 182135"/>
                  <a:gd name="connsiteY20" fmla="*/ 140861 h 183408"/>
                  <a:gd name="connsiteX21" fmla="*/ 140381 w 182135"/>
                  <a:gd name="connsiteY21" fmla="*/ 158438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35" h="183408">
                    <a:moveTo>
                      <a:pt x="30081" y="181364"/>
                    </a:moveTo>
                    <a:lnTo>
                      <a:pt x="58102" y="181364"/>
                    </a:lnTo>
                    <a:lnTo>
                      <a:pt x="58102" y="28523"/>
                    </a:lnTo>
                    <a:lnTo>
                      <a:pt x="87396" y="28523"/>
                    </a:lnTo>
                    <a:lnTo>
                      <a:pt x="87396" y="3049"/>
                    </a:lnTo>
                    <a:lnTo>
                      <a:pt x="786" y="3049"/>
                    </a:lnTo>
                    <a:lnTo>
                      <a:pt x="786" y="28523"/>
                    </a:lnTo>
                    <a:lnTo>
                      <a:pt x="30081" y="28523"/>
                    </a:lnTo>
                    <a:close/>
                    <a:moveTo>
                      <a:pt x="140381" y="183911"/>
                    </a:moveTo>
                    <a:cubicBezTo>
                      <a:pt x="167892" y="183911"/>
                      <a:pt x="182922" y="167608"/>
                      <a:pt x="182922" y="139078"/>
                    </a:cubicBezTo>
                    <a:lnTo>
                      <a:pt x="182922" y="45335"/>
                    </a:lnTo>
                    <a:cubicBezTo>
                      <a:pt x="182922" y="16805"/>
                      <a:pt x="167892" y="502"/>
                      <a:pt x="140381" y="502"/>
                    </a:cubicBezTo>
                    <a:cubicBezTo>
                      <a:pt x="112869" y="502"/>
                      <a:pt x="97840" y="16805"/>
                      <a:pt x="97840" y="45335"/>
                    </a:cubicBezTo>
                    <a:lnTo>
                      <a:pt x="97840" y="139078"/>
                    </a:lnTo>
                    <a:cubicBezTo>
                      <a:pt x="97840" y="167608"/>
                      <a:pt x="112869" y="183911"/>
                      <a:pt x="140381" y="183911"/>
                    </a:cubicBezTo>
                    <a:close/>
                    <a:moveTo>
                      <a:pt x="140381" y="158438"/>
                    </a:moveTo>
                    <a:cubicBezTo>
                      <a:pt x="131465" y="158438"/>
                      <a:pt x="125861" y="153598"/>
                      <a:pt x="125861" y="140861"/>
                    </a:cubicBezTo>
                    <a:lnTo>
                      <a:pt x="125861" y="43552"/>
                    </a:lnTo>
                    <a:cubicBezTo>
                      <a:pt x="125861" y="30815"/>
                      <a:pt x="131465" y="25975"/>
                      <a:pt x="140381" y="25975"/>
                    </a:cubicBezTo>
                    <a:cubicBezTo>
                      <a:pt x="149297" y="25975"/>
                      <a:pt x="154901" y="30815"/>
                      <a:pt x="154901" y="43552"/>
                    </a:cubicBezTo>
                    <a:lnTo>
                      <a:pt x="154901" y="140861"/>
                    </a:lnTo>
                    <a:cubicBezTo>
                      <a:pt x="154901" y="153598"/>
                      <a:pt x="149297" y="158438"/>
                      <a:pt x="140381" y="158438"/>
                    </a:cubicBezTo>
                    <a:close/>
                  </a:path>
                </a:pathLst>
              </a:custGeom>
              <a:solidFill>
                <a:srgbClr val="2E2D5F"/>
              </a:solidFill>
              <a:ln w="446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E579EA9-448E-6BDC-059D-7819D92CF1C6}"/>
                  </a:ext>
                </a:extLst>
              </p:cNvPr>
              <p:cNvSpPr/>
              <p:nvPr/>
            </p:nvSpPr>
            <p:spPr>
              <a:xfrm>
                <a:off x="9345294" y="6224170"/>
                <a:ext cx="570350" cy="178314"/>
              </a:xfrm>
              <a:custGeom>
                <a:avLst/>
                <a:gdLst>
                  <a:gd name="connsiteX0" fmla="*/ 871 w 570350"/>
                  <a:gd name="connsiteY0" fmla="*/ 178816 h 178314"/>
                  <a:gd name="connsiteX1" fmla="*/ 77292 w 570350"/>
                  <a:gd name="connsiteY1" fmla="*/ 178816 h 178314"/>
                  <a:gd name="connsiteX2" fmla="*/ 77292 w 570350"/>
                  <a:gd name="connsiteY2" fmla="*/ 153343 h 178314"/>
                  <a:gd name="connsiteX3" fmla="*/ 28892 w 570350"/>
                  <a:gd name="connsiteY3" fmla="*/ 153343 h 178314"/>
                  <a:gd name="connsiteX4" fmla="*/ 28892 w 570350"/>
                  <a:gd name="connsiteY4" fmla="*/ 98575 h 178314"/>
                  <a:gd name="connsiteX5" fmla="*/ 67357 w 570350"/>
                  <a:gd name="connsiteY5" fmla="*/ 98575 h 178314"/>
                  <a:gd name="connsiteX6" fmla="*/ 67357 w 570350"/>
                  <a:gd name="connsiteY6" fmla="*/ 73101 h 178314"/>
                  <a:gd name="connsiteX7" fmla="*/ 28892 w 570350"/>
                  <a:gd name="connsiteY7" fmla="*/ 73101 h 178314"/>
                  <a:gd name="connsiteX8" fmla="*/ 28892 w 570350"/>
                  <a:gd name="connsiteY8" fmla="*/ 25975 h 178314"/>
                  <a:gd name="connsiteX9" fmla="*/ 77292 w 570350"/>
                  <a:gd name="connsiteY9" fmla="*/ 25975 h 178314"/>
                  <a:gd name="connsiteX10" fmla="*/ 77292 w 570350"/>
                  <a:gd name="connsiteY10" fmla="*/ 502 h 178314"/>
                  <a:gd name="connsiteX11" fmla="*/ 871 w 570350"/>
                  <a:gd name="connsiteY11" fmla="*/ 502 h 178314"/>
                  <a:gd name="connsiteX12" fmla="*/ 93340 w 570350"/>
                  <a:gd name="connsiteY12" fmla="*/ 178816 h 178314"/>
                  <a:gd name="connsiteX13" fmla="*/ 118304 w 570350"/>
                  <a:gd name="connsiteY13" fmla="*/ 178816 h 178314"/>
                  <a:gd name="connsiteX14" fmla="*/ 118304 w 570350"/>
                  <a:gd name="connsiteY14" fmla="*/ 48647 h 178314"/>
                  <a:gd name="connsiteX15" fmla="*/ 118814 w 570350"/>
                  <a:gd name="connsiteY15" fmla="*/ 48647 h 178314"/>
                  <a:gd name="connsiteX16" fmla="*/ 152439 w 570350"/>
                  <a:gd name="connsiteY16" fmla="*/ 178816 h 178314"/>
                  <a:gd name="connsiteX17" fmla="*/ 181224 w 570350"/>
                  <a:gd name="connsiteY17" fmla="*/ 178816 h 178314"/>
                  <a:gd name="connsiteX18" fmla="*/ 181224 w 570350"/>
                  <a:gd name="connsiteY18" fmla="*/ 502 h 178314"/>
                  <a:gd name="connsiteX19" fmla="*/ 156260 w 570350"/>
                  <a:gd name="connsiteY19" fmla="*/ 502 h 178314"/>
                  <a:gd name="connsiteX20" fmla="*/ 156260 w 570350"/>
                  <a:gd name="connsiteY20" fmla="*/ 107236 h 178314"/>
                  <a:gd name="connsiteX21" fmla="*/ 155750 w 570350"/>
                  <a:gd name="connsiteY21" fmla="*/ 107236 h 178314"/>
                  <a:gd name="connsiteX22" fmla="*/ 128493 w 570350"/>
                  <a:gd name="connsiteY22" fmla="*/ 502 h 178314"/>
                  <a:gd name="connsiteX23" fmla="*/ 93340 w 570350"/>
                  <a:gd name="connsiteY23" fmla="*/ 502 h 178314"/>
                  <a:gd name="connsiteX24" fmla="*/ 194725 w 570350"/>
                  <a:gd name="connsiteY24" fmla="*/ 178816 h 178314"/>
                  <a:gd name="connsiteX25" fmla="*/ 220708 w 570350"/>
                  <a:gd name="connsiteY25" fmla="*/ 178816 h 178314"/>
                  <a:gd name="connsiteX26" fmla="*/ 225802 w 570350"/>
                  <a:gd name="connsiteY26" fmla="*/ 143918 h 178314"/>
                  <a:gd name="connsiteX27" fmla="*/ 257644 w 570350"/>
                  <a:gd name="connsiteY27" fmla="*/ 143918 h 178314"/>
                  <a:gd name="connsiteX28" fmla="*/ 257644 w 570350"/>
                  <a:gd name="connsiteY28" fmla="*/ 143408 h 178314"/>
                  <a:gd name="connsiteX29" fmla="*/ 262739 w 570350"/>
                  <a:gd name="connsiteY29" fmla="*/ 178816 h 178314"/>
                  <a:gd name="connsiteX30" fmla="*/ 290760 w 570350"/>
                  <a:gd name="connsiteY30" fmla="*/ 178816 h 178314"/>
                  <a:gd name="connsiteX31" fmla="*/ 261720 w 570350"/>
                  <a:gd name="connsiteY31" fmla="*/ 502 h 178314"/>
                  <a:gd name="connsiteX32" fmla="*/ 223764 w 570350"/>
                  <a:gd name="connsiteY32" fmla="*/ 502 h 178314"/>
                  <a:gd name="connsiteX33" fmla="*/ 229114 w 570350"/>
                  <a:gd name="connsiteY33" fmla="*/ 119718 h 178314"/>
                  <a:gd name="connsiteX34" fmla="*/ 241341 w 570350"/>
                  <a:gd name="connsiteY34" fmla="*/ 31580 h 178314"/>
                  <a:gd name="connsiteX35" fmla="*/ 241850 w 570350"/>
                  <a:gd name="connsiteY35" fmla="*/ 31580 h 178314"/>
                  <a:gd name="connsiteX36" fmla="*/ 254333 w 570350"/>
                  <a:gd name="connsiteY36" fmla="*/ 119718 h 178314"/>
                  <a:gd name="connsiteX37" fmla="*/ 304261 w 570350"/>
                  <a:gd name="connsiteY37" fmla="*/ 178816 h 178314"/>
                  <a:gd name="connsiteX38" fmla="*/ 348330 w 570350"/>
                  <a:gd name="connsiteY38" fmla="*/ 178816 h 178314"/>
                  <a:gd name="connsiteX39" fmla="*/ 390871 w 570350"/>
                  <a:gd name="connsiteY39" fmla="*/ 136530 h 178314"/>
                  <a:gd name="connsiteX40" fmla="*/ 390871 w 570350"/>
                  <a:gd name="connsiteY40" fmla="*/ 121246 h 178314"/>
                  <a:gd name="connsiteX41" fmla="*/ 369982 w 570350"/>
                  <a:gd name="connsiteY41" fmla="*/ 84055 h 178314"/>
                  <a:gd name="connsiteX42" fmla="*/ 369982 w 570350"/>
                  <a:gd name="connsiteY42" fmla="*/ 83545 h 178314"/>
                  <a:gd name="connsiteX43" fmla="*/ 388069 w 570350"/>
                  <a:gd name="connsiteY43" fmla="*/ 48647 h 178314"/>
                  <a:gd name="connsiteX44" fmla="*/ 388069 w 570350"/>
                  <a:gd name="connsiteY44" fmla="*/ 41514 h 178314"/>
                  <a:gd name="connsiteX45" fmla="*/ 346546 w 570350"/>
                  <a:gd name="connsiteY45" fmla="*/ 502 h 178314"/>
                  <a:gd name="connsiteX46" fmla="*/ 304261 w 570350"/>
                  <a:gd name="connsiteY46" fmla="*/ 502 h 178314"/>
                  <a:gd name="connsiteX47" fmla="*/ 332281 w 570350"/>
                  <a:gd name="connsiteY47" fmla="*/ 73101 h 178314"/>
                  <a:gd name="connsiteX48" fmla="*/ 332281 w 570350"/>
                  <a:gd name="connsiteY48" fmla="*/ 25975 h 178314"/>
                  <a:gd name="connsiteX49" fmla="*/ 345783 w 570350"/>
                  <a:gd name="connsiteY49" fmla="*/ 25975 h 178314"/>
                  <a:gd name="connsiteX50" fmla="*/ 360047 w 570350"/>
                  <a:gd name="connsiteY50" fmla="*/ 44317 h 178314"/>
                  <a:gd name="connsiteX51" fmla="*/ 360047 w 570350"/>
                  <a:gd name="connsiteY51" fmla="*/ 54251 h 178314"/>
                  <a:gd name="connsiteX52" fmla="*/ 343235 w 570350"/>
                  <a:gd name="connsiteY52" fmla="*/ 73101 h 178314"/>
                  <a:gd name="connsiteX53" fmla="*/ 332281 w 570350"/>
                  <a:gd name="connsiteY53" fmla="*/ 153343 h 178314"/>
                  <a:gd name="connsiteX54" fmla="*/ 332281 w 570350"/>
                  <a:gd name="connsiteY54" fmla="*/ 98575 h 178314"/>
                  <a:gd name="connsiteX55" fmla="*/ 344763 w 570350"/>
                  <a:gd name="connsiteY55" fmla="*/ 98575 h 178314"/>
                  <a:gd name="connsiteX56" fmla="*/ 362849 w 570350"/>
                  <a:gd name="connsiteY56" fmla="*/ 120228 h 178314"/>
                  <a:gd name="connsiteX57" fmla="*/ 362849 w 570350"/>
                  <a:gd name="connsiteY57" fmla="*/ 135766 h 178314"/>
                  <a:gd name="connsiteX58" fmla="*/ 348330 w 570350"/>
                  <a:gd name="connsiteY58" fmla="*/ 153343 h 178314"/>
                  <a:gd name="connsiteX59" fmla="*/ 407174 w 570350"/>
                  <a:gd name="connsiteY59" fmla="*/ 178816 h 178314"/>
                  <a:gd name="connsiteX60" fmla="*/ 481302 w 570350"/>
                  <a:gd name="connsiteY60" fmla="*/ 178816 h 178314"/>
                  <a:gd name="connsiteX61" fmla="*/ 481302 w 570350"/>
                  <a:gd name="connsiteY61" fmla="*/ 153343 h 178314"/>
                  <a:gd name="connsiteX62" fmla="*/ 435194 w 570350"/>
                  <a:gd name="connsiteY62" fmla="*/ 153343 h 178314"/>
                  <a:gd name="connsiteX63" fmla="*/ 435194 w 570350"/>
                  <a:gd name="connsiteY63" fmla="*/ 502 h 178314"/>
                  <a:gd name="connsiteX64" fmla="*/ 407174 w 570350"/>
                  <a:gd name="connsiteY64" fmla="*/ 502 h 178314"/>
                  <a:gd name="connsiteX65" fmla="*/ 494800 w 570350"/>
                  <a:gd name="connsiteY65" fmla="*/ 178816 h 178314"/>
                  <a:gd name="connsiteX66" fmla="*/ 571222 w 570350"/>
                  <a:gd name="connsiteY66" fmla="*/ 178816 h 178314"/>
                  <a:gd name="connsiteX67" fmla="*/ 571222 w 570350"/>
                  <a:gd name="connsiteY67" fmla="*/ 153343 h 178314"/>
                  <a:gd name="connsiteX68" fmla="*/ 522825 w 570350"/>
                  <a:gd name="connsiteY68" fmla="*/ 153343 h 178314"/>
                  <a:gd name="connsiteX69" fmla="*/ 522825 w 570350"/>
                  <a:gd name="connsiteY69" fmla="*/ 98575 h 178314"/>
                  <a:gd name="connsiteX70" fmla="*/ 561288 w 570350"/>
                  <a:gd name="connsiteY70" fmla="*/ 98575 h 178314"/>
                  <a:gd name="connsiteX71" fmla="*/ 561288 w 570350"/>
                  <a:gd name="connsiteY71" fmla="*/ 73101 h 178314"/>
                  <a:gd name="connsiteX72" fmla="*/ 522825 w 570350"/>
                  <a:gd name="connsiteY72" fmla="*/ 73101 h 178314"/>
                  <a:gd name="connsiteX73" fmla="*/ 522825 w 570350"/>
                  <a:gd name="connsiteY73" fmla="*/ 25975 h 178314"/>
                  <a:gd name="connsiteX74" fmla="*/ 571222 w 570350"/>
                  <a:gd name="connsiteY74" fmla="*/ 25975 h 178314"/>
                  <a:gd name="connsiteX75" fmla="*/ 571222 w 570350"/>
                  <a:gd name="connsiteY75" fmla="*/ 502 h 178314"/>
                  <a:gd name="connsiteX76" fmla="*/ 494800 w 570350"/>
                  <a:gd name="connsiteY76" fmla="*/ 502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70350" h="178314">
                    <a:moveTo>
                      <a:pt x="871" y="178816"/>
                    </a:moveTo>
                    <a:lnTo>
                      <a:pt x="77292" y="178816"/>
                    </a:lnTo>
                    <a:lnTo>
                      <a:pt x="77292" y="153343"/>
                    </a:lnTo>
                    <a:lnTo>
                      <a:pt x="28892" y="153343"/>
                    </a:lnTo>
                    <a:lnTo>
                      <a:pt x="28892" y="98575"/>
                    </a:lnTo>
                    <a:lnTo>
                      <a:pt x="67357" y="98575"/>
                    </a:lnTo>
                    <a:lnTo>
                      <a:pt x="67357" y="73101"/>
                    </a:lnTo>
                    <a:lnTo>
                      <a:pt x="28892" y="73101"/>
                    </a:lnTo>
                    <a:lnTo>
                      <a:pt x="28892" y="25975"/>
                    </a:lnTo>
                    <a:lnTo>
                      <a:pt x="77292" y="25975"/>
                    </a:lnTo>
                    <a:lnTo>
                      <a:pt x="77292" y="502"/>
                    </a:lnTo>
                    <a:lnTo>
                      <a:pt x="871" y="502"/>
                    </a:lnTo>
                    <a:close/>
                    <a:moveTo>
                      <a:pt x="93340" y="178816"/>
                    </a:moveTo>
                    <a:lnTo>
                      <a:pt x="118304" y="178816"/>
                    </a:lnTo>
                    <a:lnTo>
                      <a:pt x="118304" y="48647"/>
                    </a:lnTo>
                    <a:lnTo>
                      <a:pt x="118814" y="48647"/>
                    </a:lnTo>
                    <a:lnTo>
                      <a:pt x="152439" y="178816"/>
                    </a:lnTo>
                    <a:lnTo>
                      <a:pt x="181224" y="178816"/>
                    </a:lnTo>
                    <a:lnTo>
                      <a:pt x="181224" y="502"/>
                    </a:lnTo>
                    <a:lnTo>
                      <a:pt x="156260" y="502"/>
                    </a:lnTo>
                    <a:lnTo>
                      <a:pt x="156260" y="107236"/>
                    </a:lnTo>
                    <a:lnTo>
                      <a:pt x="155750" y="107236"/>
                    </a:lnTo>
                    <a:lnTo>
                      <a:pt x="128493" y="502"/>
                    </a:lnTo>
                    <a:lnTo>
                      <a:pt x="93340" y="502"/>
                    </a:lnTo>
                    <a:close/>
                    <a:moveTo>
                      <a:pt x="194725" y="178816"/>
                    </a:moveTo>
                    <a:lnTo>
                      <a:pt x="220708" y="178816"/>
                    </a:lnTo>
                    <a:lnTo>
                      <a:pt x="225802" y="143918"/>
                    </a:lnTo>
                    <a:lnTo>
                      <a:pt x="257644" y="143918"/>
                    </a:lnTo>
                    <a:lnTo>
                      <a:pt x="257644" y="143408"/>
                    </a:lnTo>
                    <a:lnTo>
                      <a:pt x="262739" y="178816"/>
                    </a:lnTo>
                    <a:lnTo>
                      <a:pt x="290760" y="178816"/>
                    </a:lnTo>
                    <a:lnTo>
                      <a:pt x="261720" y="502"/>
                    </a:lnTo>
                    <a:lnTo>
                      <a:pt x="223764" y="502"/>
                    </a:lnTo>
                    <a:close/>
                    <a:moveTo>
                      <a:pt x="229114" y="119718"/>
                    </a:moveTo>
                    <a:lnTo>
                      <a:pt x="241341" y="31580"/>
                    </a:lnTo>
                    <a:lnTo>
                      <a:pt x="241850" y="31580"/>
                    </a:lnTo>
                    <a:lnTo>
                      <a:pt x="254333" y="119718"/>
                    </a:lnTo>
                    <a:close/>
                    <a:moveTo>
                      <a:pt x="304261" y="178816"/>
                    </a:moveTo>
                    <a:lnTo>
                      <a:pt x="348330" y="178816"/>
                    </a:lnTo>
                    <a:cubicBezTo>
                      <a:pt x="376351" y="178816"/>
                      <a:pt x="390871" y="164042"/>
                      <a:pt x="390871" y="136530"/>
                    </a:cubicBezTo>
                    <a:lnTo>
                      <a:pt x="390871" y="121246"/>
                    </a:lnTo>
                    <a:cubicBezTo>
                      <a:pt x="390871" y="102396"/>
                      <a:pt x="385012" y="89150"/>
                      <a:pt x="369982" y="84055"/>
                    </a:cubicBezTo>
                    <a:lnTo>
                      <a:pt x="369982" y="83545"/>
                    </a:lnTo>
                    <a:cubicBezTo>
                      <a:pt x="382464" y="78451"/>
                      <a:pt x="388069" y="66988"/>
                      <a:pt x="388069" y="48647"/>
                    </a:cubicBezTo>
                    <a:lnTo>
                      <a:pt x="388069" y="41514"/>
                    </a:lnTo>
                    <a:cubicBezTo>
                      <a:pt x="388069" y="14003"/>
                      <a:pt x="375586" y="502"/>
                      <a:pt x="346546" y="502"/>
                    </a:cubicBezTo>
                    <a:lnTo>
                      <a:pt x="304261" y="502"/>
                    </a:lnTo>
                    <a:close/>
                    <a:moveTo>
                      <a:pt x="332281" y="73101"/>
                    </a:moveTo>
                    <a:lnTo>
                      <a:pt x="332281" y="25975"/>
                    </a:lnTo>
                    <a:lnTo>
                      <a:pt x="345783" y="25975"/>
                    </a:lnTo>
                    <a:cubicBezTo>
                      <a:pt x="355717" y="25975"/>
                      <a:pt x="360047" y="31580"/>
                      <a:pt x="360047" y="44317"/>
                    </a:cubicBezTo>
                    <a:lnTo>
                      <a:pt x="360047" y="54251"/>
                    </a:lnTo>
                    <a:cubicBezTo>
                      <a:pt x="360047" y="68516"/>
                      <a:pt x="353679" y="73101"/>
                      <a:pt x="343235" y="73101"/>
                    </a:cubicBezTo>
                    <a:close/>
                    <a:moveTo>
                      <a:pt x="332281" y="153343"/>
                    </a:moveTo>
                    <a:lnTo>
                      <a:pt x="332281" y="98575"/>
                    </a:lnTo>
                    <a:lnTo>
                      <a:pt x="344763" y="98575"/>
                    </a:lnTo>
                    <a:cubicBezTo>
                      <a:pt x="357500" y="98575"/>
                      <a:pt x="362849" y="103669"/>
                      <a:pt x="362849" y="120228"/>
                    </a:cubicBezTo>
                    <a:lnTo>
                      <a:pt x="362849" y="135766"/>
                    </a:lnTo>
                    <a:cubicBezTo>
                      <a:pt x="362849" y="149012"/>
                      <a:pt x="357755" y="153343"/>
                      <a:pt x="348330" y="153343"/>
                    </a:cubicBezTo>
                    <a:close/>
                    <a:moveTo>
                      <a:pt x="407174" y="178816"/>
                    </a:moveTo>
                    <a:lnTo>
                      <a:pt x="481302" y="178816"/>
                    </a:lnTo>
                    <a:lnTo>
                      <a:pt x="481302" y="153343"/>
                    </a:lnTo>
                    <a:lnTo>
                      <a:pt x="435194" y="153343"/>
                    </a:lnTo>
                    <a:lnTo>
                      <a:pt x="435194" y="502"/>
                    </a:lnTo>
                    <a:lnTo>
                      <a:pt x="407174" y="502"/>
                    </a:lnTo>
                    <a:close/>
                    <a:moveTo>
                      <a:pt x="494800" y="178816"/>
                    </a:moveTo>
                    <a:lnTo>
                      <a:pt x="571222" y="178816"/>
                    </a:lnTo>
                    <a:lnTo>
                      <a:pt x="571222" y="153343"/>
                    </a:lnTo>
                    <a:lnTo>
                      <a:pt x="522825" y="153343"/>
                    </a:lnTo>
                    <a:lnTo>
                      <a:pt x="522825" y="98575"/>
                    </a:lnTo>
                    <a:lnTo>
                      <a:pt x="561288" y="98575"/>
                    </a:lnTo>
                    <a:lnTo>
                      <a:pt x="561288" y="73101"/>
                    </a:lnTo>
                    <a:lnTo>
                      <a:pt x="522825" y="73101"/>
                    </a:lnTo>
                    <a:lnTo>
                      <a:pt x="522825" y="25975"/>
                    </a:lnTo>
                    <a:lnTo>
                      <a:pt x="571222" y="25975"/>
                    </a:lnTo>
                    <a:lnTo>
                      <a:pt x="571222" y="502"/>
                    </a:lnTo>
                    <a:lnTo>
                      <a:pt x="494800" y="502"/>
                    </a:lnTo>
                    <a:close/>
                  </a:path>
                </a:pathLst>
              </a:custGeom>
              <a:solidFill>
                <a:srgbClr val="2E2D5F"/>
              </a:solidFill>
              <a:ln w="446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F6E6297-8823-2D59-65C8-58F71834777B}"/>
                  </a:ext>
                </a:extLst>
              </p:cNvPr>
              <p:cNvSpPr/>
              <p:nvPr/>
            </p:nvSpPr>
            <p:spPr>
              <a:xfrm>
                <a:off x="9967613" y="6221623"/>
                <a:ext cx="365035" cy="183408"/>
              </a:xfrm>
              <a:custGeom>
                <a:avLst/>
                <a:gdLst>
                  <a:gd name="connsiteX0" fmla="*/ 42317 w 365035"/>
                  <a:gd name="connsiteY0" fmla="*/ 183911 h 183408"/>
                  <a:gd name="connsiteX1" fmla="*/ 84603 w 365035"/>
                  <a:gd name="connsiteY1" fmla="*/ 138568 h 183408"/>
                  <a:gd name="connsiteX2" fmla="*/ 53781 w 365035"/>
                  <a:gd name="connsiteY2" fmla="*/ 81508 h 183408"/>
                  <a:gd name="connsiteX3" fmla="*/ 29581 w 365035"/>
                  <a:gd name="connsiteY3" fmla="*/ 43043 h 183408"/>
                  <a:gd name="connsiteX4" fmla="*/ 43591 w 365035"/>
                  <a:gd name="connsiteY4" fmla="*/ 25975 h 183408"/>
                  <a:gd name="connsiteX5" fmla="*/ 57602 w 365035"/>
                  <a:gd name="connsiteY5" fmla="*/ 43552 h 183408"/>
                  <a:gd name="connsiteX6" fmla="*/ 57602 w 365035"/>
                  <a:gd name="connsiteY6" fmla="*/ 52722 h 183408"/>
                  <a:gd name="connsiteX7" fmla="*/ 84094 w 365035"/>
                  <a:gd name="connsiteY7" fmla="*/ 52722 h 183408"/>
                  <a:gd name="connsiteX8" fmla="*/ 84094 w 365035"/>
                  <a:gd name="connsiteY8" fmla="*/ 45335 h 183408"/>
                  <a:gd name="connsiteX9" fmla="*/ 43336 w 365035"/>
                  <a:gd name="connsiteY9" fmla="*/ 502 h 183408"/>
                  <a:gd name="connsiteX10" fmla="*/ 1560 w 365035"/>
                  <a:gd name="connsiteY10" fmla="*/ 44826 h 183408"/>
                  <a:gd name="connsiteX11" fmla="*/ 32638 w 365035"/>
                  <a:gd name="connsiteY11" fmla="*/ 100358 h 183408"/>
                  <a:gd name="connsiteX12" fmla="*/ 56583 w 365035"/>
                  <a:gd name="connsiteY12" fmla="*/ 140606 h 183408"/>
                  <a:gd name="connsiteX13" fmla="*/ 42063 w 365035"/>
                  <a:gd name="connsiteY13" fmla="*/ 158438 h 183408"/>
                  <a:gd name="connsiteX14" fmla="*/ 27543 w 365035"/>
                  <a:gd name="connsiteY14" fmla="*/ 141116 h 183408"/>
                  <a:gd name="connsiteX15" fmla="*/ 27543 w 365035"/>
                  <a:gd name="connsiteY15" fmla="*/ 128889 h 183408"/>
                  <a:gd name="connsiteX16" fmla="*/ 1050 w 365035"/>
                  <a:gd name="connsiteY16" fmla="*/ 128889 h 183408"/>
                  <a:gd name="connsiteX17" fmla="*/ 1050 w 365035"/>
                  <a:gd name="connsiteY17" fmla="*/ 139078 h 183408"/>
                  <a:gd name="connsiteX18" fmla="*/ 42317 w 365035"/>
                  <a:gd name="connsiteY18" fmla="*/ 183911 h 183408"/>
                  <a:gd name="connsiteX19" fmla="*/ 92500 w 365035"/>
                  <a:gd name="connsiteY19" fmla="*/ 181364 h 183408"/>
                  <a:gd name="connsiteX20" fmla="*/ 118483 w 365035"/>
                  <a:gd name="connsiteY20" fmla="*/ 181364 h 183408"/>
                  <a:gd name="connsiteX21" fmla="*/ 123578 w 365035"/>
                  <a:gd name="connsiteY21" fmla="*/ 146465 h 183408"/>
                  <a:gd name="connsiteX22" fmla="*/ 155420 w 365035"/>
                  <a:gd name="connsiteY22" fmla="*/ 146465 h 183408"/>
                  <a:gd name="connsiteX23" fmla="*/ 155420 w 365035"/>
                  <a:gd name="connsiteY23" fmla="*/ 145955 h 183408"/>
                  <a:gd name="connsiteX24" fmla="*/ 160514 w 365035"/>
                  <a:gd name="connsiteY24" fmla="*/ 181364 h 183408"/>
                  <a:gd name="connsiteX25" fmla="*/ 188536 w 365035"/>
                  <a:gd name="connsiteY25" fmla="*/ 181364 h 183408"/>
                  <a:gd name="connsiteX26" fmla="*/ 159496 w 365035"/>
                  <a:gd name="connsiteY26" fmla="*/ 3049 h 183408"/>
                  <a:gd name="connsiteX27" fmla="*/ 121540 w 365035"/>
                  <a:gd name="connsiteY27" fmla="*/ 3049 h 183408"/>
                  <a:gd name="connsiteX28" fmla="*/ 126889 w 365035"/>
                  <a:gd name="connsiteY28" fmla="*/ 122265 h 183408"/>
                  <a:gd name="connsiteX29" fmla="*/ 139117 w 365035"/>
                  <a:gd name="connsiteY29" fmla="*/ 34127 h 183408"/>
                  <a:gd name="connsiteX30" fmla="*/ 139626 w 365035"/>
                  <a:gd name="connsiteY30" fmla="*/ 34127 h 183408"/>
                  <a:gd name="connsiteX31" fmla="*/ 152108 w 365035"/>
                  <a:gd name="connsiteY31" fmla="*/ 122265 h 183408"/>
                  <a:gd name="connsiteX32" fmla="*/ 202036 w 365035"/>
                  <a:gd name="connsiteY32" fmla="*/ 181364 h 183408"/>
                  <a:gd name="connsiteX33" fmla="*/ 230057 w 365035"/>
                  <a:gd name="connsiteY33" fmla="*/ 181364 h 183408"/>
                  <a:gd name="connsiteX34" fmla="*/ 230057 w 365035"/>
                  <a:gd name="connsiteY34" fmla="*/ 103669 h 183408"/>
                  <a:gd name="connsiteX35" fmla="*/ 266230 w 365035"/>
                  <a:gd name="connsiteY35" fmla="*/ 103669 h 183408"/>
                  <a:gd name="connsiteX36" fmla="*/ 266230 w 365035"/>
                  <a:gd name="connsiteY36" fmla="*/ 78196 h 183408"/>
                  <a:gd name="connsiteX37" fmla="*/ 230057 w 365035"/>
                  <a:gd name="connsiteY37" fmla="*/ 78196 h 183408"/>
                  <a:gd name="connsiteX38" fmla="*/ 230057 w 365035"/>
                  <a:gd name="connsiteY38" fmla="*/ 28523 h 183408"/>
                  <a:gd name="connsiteX39" fmla="*/ 276164 w 365035"/>
                  <a:gd name="connsiteY39" fmla="*/ 28523 h 183408"/>
                  <a:gd name="connsiteX40" fmla="*/ 276164 w 365035"/>
                  <a:gd name="connsiteY40" fmla="*/ 3049 h 183408"/>
                  <a:gd name="connsiteX41" fmla="*/ 202036 w 365035"/>
                  <a:gd name="connsiteY41" fmla="*/ 3049 h 183408"/>
                  <a:gd name="connsiteX42" fmla="*/ 289665 w 365035"/>
                  <a:gd name="connsiteY42" fmla="*/ 181364 h 183408"/>
                  <a:gd name="connsiteX43" fmla="*/ 366085 w 365035"/>
                  <a:gd name="connsiteY43" fmla="*/ 181364 h 183408"/>
                  <a:gd name="connsiteX44" fmla="*/ 366085 w 365035"/>
                  <a:gd name="connsiteY44" fmla="*/ 155890 h 183408"/>
                  <a:gd name="connsiteX45" fmla="*/ 317686 w 365035"/>
                  <a:gd name="connsiteY45" fmla="*/ 155890 h 183408"/>
                  <a:gd name="connsiteX46" fmla="*/ 317686 w 365035"/>
                  <a:gd name="connsiteY46" fmla="*/ 101122 h 183408"/>
                  <a:gd name="connsiteX47" fmla="*/ 356151 w 365035"/>
                  <a:gd name="connsiteY47" fmla="*/ 101122 h 183408"/>
                  <a:gd name="connsiteX48" fmla="*/ 356151 w 365035"/>
                  <a:gd name="connsiteY48" fmla="*/ 75649 h 183408"/>
                  <a:gd name="connsiteX49" fmla="*/ 317686 w 365035"/>
                  <a:gd name="connsiteY49" fmla="*/ 75649 h 183408"/>
                  <a:gd name="connsiteX50" fmla="*/ 317686 w 365035"/>
                  <a:gd name="connsiteY50" fmla="*/ 28523 h 183408"/>
                  <a:gd name="connsiteX51" fmla="*/ 366085 w 365035"/>
                  <a:gd name="connsiteY51" fmla="*/ 28523 h 183408"/>
                  <a:gd name="connsiteX52" fmla="*/ 366085 w 365035"/>
                  <a:gd name="connsiteY52" fmla="*/ 3049 h 183408"/>
                  <a:gd name="connsiteX53" fmla="*/ 289665 w 365035"/>
                  <a:gd name="connsiteY53" fmla="*/ 3049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035" h="183408">
                    <a:moveTo>
                      <a:pt x="42317" y="183911"/>
                    </a:moveTo>
                    <a:cubicBezTo>
                      <a:pt x="69829" y="183911"/>
                      <a:pt x="84603" y="167608"/>
                      <a:pt x="84603" y="138568"/>
                    </a:cubicBezTo>
                    <a:cubicBezTo>
                      <a:pt x="84603" y="116406"/>
                      <a:pt x="77216" y="102141"/>
                      <a:pt x="53781" y="81508"/>
                    </a:cubicBezTo>
                    <a:cubicBezTo>
                      <a:pt x="35440" y="65459"/>
                      <a:pt x="29581" y="56034"/>
                      <a:pt x="29581" y="43043"/>
                    </a:cubicBezTo>
                    <a:cubicBezTo>
                      <a:pt x="29581" y="30815"/>
                      <a:pt x="34675" y="25975"/>
                      <a:pt x="43591" y="25975"/>
                    </a:cubicBezTo>
                    <a:cubicBezTo>
                      <a:pt x="52507" y="25975"/>
                      <a:pt x="57602" y="30815"/>
                      <a:pt x="57602" y="43552"/>
                    </a:cubicBezTo>
                    <a:lnTo>
                      <a:pt x="57602" y="52722"/>
                    </a:lnTo>
                    <a:lnTo>
                      <a:pt x="84094" y="52722"/>
                    </a:lnTo>
                    <a:lnTo>
                      <a:pt x="84094" y="45335"/>
                    </a:lnTo>
                    <a:cubicBezTo>
                      <a:pt x="84094" y="16805"/>
                      <a:pt x="70593" y="502"/>
                      <a:pt x="43336" y="502"/>
                    </a:cubicBezTo>
                    <a:cubicBezTo>
                      <a:pt x="16080" y="502"/>
                      <a:pt x="1560" y="16805"/>
                      <a:pt x="1560" y="44826"/>
                    </a:cubicBezTo>
                    <a:cubicBezTo>
                      <a:pt x="1560" y="65205"/>
                      <a:pt x="9202" y="79725"/>
                      <a:pt x="32638" y="100358"/>
                    </a:cubicBezTo>
                    <a:cubicBezTo>
                      <a:pt x="50978" y="116406"/>
                      <a:pt x="56583" y="125832"/>
                      <a:pt x="56583" y="140606"/>
                    </a:cubicBezTo>
                    <a:cubicBezTo>
                      <a:pt x="56583" y="153853"/>
                      <a:pt x="50978" y="158438"/>
                      <a:pt x="42063" y="158438"/>
                    </a:cubicBezTo>
                    <a:cubicBezTo>
                      <a:pt x="33147" y="158438"/>
                      <a:pt x="27543" y="153853"/>
                      <a:pt x="27543" y="141116"/>
                    </a:cubicBezTo>
                    <a:lnTo>
                      <a:pt x="27543" y="128889"/>
                    </a:lnTo>
                    <a:lnTo>
                      <a:pt x="1050" y="128889"/>
                    </a:lnTo>
                    <a:lnTo>
                      <a:pt x="1050" y="139078"/>
                    </a:lnTo>
                    <a:cubicBezTo>
                      <a:pt x="1050" y="167608"/>
                      <a:pt x="14806" y="183911"/>
                      <a:pt x="42317" y="183911"/>
                    </a:cubicBezTo>
                    <a:close/>
                    <a:moveTo>
                      <a:pt x="92500" y="181364"/>
                    </a:moveTo>
                    <a:lnTo>
                      <a:pt x="118483" y="181364"/>
                    </a:lnTo>
                    <a:lnTo>
                      <a:pt x="123578" y="146465"/>
                    </a:lnTo>
                    <a:lnTo>
                      <a:pt x="155420" y="146465"/>
                    </a:lnTo>
                    <a:lnTo>
                      <a:pt x="155420" y="145955"/>
                    </a:lnTo>
                    <a:lnTo>
                      <a:pt x="160514" y="181364"/>
                    </a:lnTo>
                    <a:lnTo>
                      <a:pt x="188536" y="181364"/>
                    </a:lnTo>
                    <a:lnTo>
                      <a:pt x="159496" y="3049"/>
                    </a:lnTo>
                    <a:lnTo>
                      <a:pt x="121540" y="3049"/>
                    </a:lnTo>
                    <a:close/>
                    <a:moveTo>
                      <a:pt x="126889" y="122265"/>
                    </a:moveTo>
                    <a:lnTo>
                      <a:pt x="139117" y="34127"/>
                    </a:lnTo>
                    <a:lnTo>
                      <a:pt x="139626" y="34127"/>
                    </a:lnTo>
                    <a:lnTo>
                      <a:pt x="152108" y="122265"/>
                    </a:lnTo>
                    <a:close/>
                    <a:moveTo>
                      <a:pt x="202036" y="181364"/>
                    </a:moveTo>
                    <a:lnTo>
                      <a:pt x="230057" y="181364"/>
                    </a:lnTo>
                    <a:lnTo>
                      <a:pt x="230057" y="103669"/>
                    </a:lnTo>
                    <a:lnTo>
                      <a:pt x="266230" y="103669"/>
                    </a:lnTo>
                    <a:lnTo>
                      <a:pt x="266230" y="78196"/>
                    </a:lnTo>
                    <a:lnTo>
                      <a:pt x="230057" y="78196"/>
                    </a:lnTo>
                    <a:lnTo>
                      <a:pt x="230057" y="28523"/>
                    </a:lnTo>
                    <a:lnTo>
                      <a:pt x="276164" y="28523"/>
                    </a:lnTo>
                    <a:lnTo>
                      <a:pt x="276164" y="3049"/>
                    </a:lnTo>
                    <a:lnTo>
                      <a:pt x="202036" y="3049"/>
                    </a:lnTo>
                    <a:close/>
                    <a:moveTo>
                      <a:pt x="289665" y="181364"/>
                    </a:moveTo>
                    <a:lnTo>
                      <a:pt x="366085" y="181364"/>
                    </a:lnTo>
                    <a:lnTo>
                      <a:pt x="366085" y="155890"/>
                    </a:lnTo>
                    <a:lnTo>
                      <a:pt x="317686" y="155890"/>
                    </a:lnTo>
                    <a:lnTo>
                      <a:pt x="317686" y="101122"/>
                    </a:lnTo>
                    <a:lnTo>
                      <a:pt x="356151" y="101122"/>
                    </a:lnTo>
                    <a:lnTo>
                      <a:pt x="356151" y="75649"/>
                    </a:lnTo>
                    <a:lnTo>
                      <a:pt x="317686" y="75649"/>
                    </a:lnTo>
                    <a:lnTo>
                      <a:pt x="317686" y="28523"/>
                    </a:lnTo>
                    <a:lnTo>
                      <a:pt x="366085" y="28523"/>
                    </a:lnTo>
                    <a:lnTo>
                      <a:pt x="366085" y="3049"/>
                    </a:lnTo>
                    <a:lnTo>
                      <a:pt x="289665" y="3049"/>
                    </a:lnTo>
                    <a:close/>
                  </a:path>
                </a:pathLst>
              </a:custGeom>
              <a:solidFill>
                <a:srgbClr val="2E2D5F"/>
              </a:solidFill>
              <a:ln w="446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23B125A2-9557-719F-96C4-2C33F1D87BF9}"/>
                  </a:ext>
                </a:extLst>
              </p:cNvPr>
              <p:cNvSpPr/>
              <p:nvPr/>
            </p:nvSpPr>
            <p:spPr>
              <a:xfrm>
                <a:off x="10382065" y="6221623"/>
                <a:ext cx="805473" cy="183408"/>
              </a:xfrm>
              <a:custGeom>
                <a:avLst/>
                <a:gdLst>
                  <a:gd name="connsiteX0" fmla="*/ 1191 w 805473"/>
                  <a:gd name="connsiteY0" fmla="*/ 181364 h 183408"/>
                  <a:gd name="connsiteX1" fmla="*/ 27174 w 805473"/>
                  <a:gd name="connsiteY1" fmla="*/ 181364 h 183408"/>
                  <a:gd name="connsiteX2" fmla="*/ 32269 w 805473"/>
                  <a:gd name="connsiteY2" fmla="*/ 146465 h 183408"/>
                  <a:gd name="connsiteX3" fmla="*/ 64110 w 805473"/>
                  <a:gd name="connsiteY3" fmla="*/ 146465 h 183408"/>
                  <a:gd name="connsiteX4" fmla="*/ 64110 w 805473"/>
                  <a:gd name="connsiteY4" fmla="*/ 145955 h 183408"/>
                  <a:gd name="connsiteX5" fmla="*/ 69205 w 805473"/>
                  <a:gd name="connsiteY5" fmla="*/ 181364 h 183408"/>
                  <a:gd name="connsiteX6" fmla="*/ 97226 w 805473"/>
                  <a:gd name="connsiteY6" fmla="*/ 181364 h 183408"/>
                  <a:gd name="connsiteX7" fmla="*/ 68186 w 805473"/>
                  <a:gd name="connsiteY7" fmla="*/ 3049 h 183408"/>
                  <a:gd name="connsiteX8" fmla="*/ 30231 w 805473"/>
                  <a:gd name="connsiteY8" fmla="*/ 3049 h 183408"/>
                  <a:gd name="connsiteX9" fmla="*/ 35580 w 805473"/>
                  <a:gd name="connsiteY9" fmla="*/ 122265 h 183408"/>
                  <a:gd name="connsiteX10" fmla="*/ 47808 w 805473"/>
                  <a:gd name="connsiteY10" fmla="*/ 34127 h 183408"/>
                  <a:gd name="connsiteX11" fmla="*/ 48317 w 805473"/>
                  <a:gd name="connsiteY11" fmla="*/ 34127 h 183408"/>
                  <a:gd name="connsiteX12" fmla="*/ 60799 w 805473"/>
                  <a:gd name="connsiteY12" fmla="*/ 122265 h 183408"/>
                  <a:gd name="connsiteX13" fmla="*/ 110727 w 805473"/>
                  <a:gd name="connsiteY13" fmla="*/ 181364 h 183408"/>
                  <a:gd name="connsiteX14" fmla="*/ 135691 w 805473"/>
                  <a:gd name="connsiteY14" fmla="*/ 181364 h 183408"/>
                  <a:gd name="connsiteX15" fmla="*/ 135691 w 805473"/>
                  <a:gd name="connsiteY15" fmla="*/ 51194 h 183408"/>
                  <a:gd name="connsiteX16" fmla="*/ 136201 w 805473"/>
                  <a:gd name="connsiteY16" fmla="*/ 51194 h 183408"/>
                  <a:gd name="connsiteX17" fmla="*/ 169826 w 805473"/>
                  <a:gd name="connsiteY17" fmla="*/ 181364 h 183408"/>
                  <a:gd name="connsiteX18" fmla="*/ 198611 w 805473"/>
                  <a:gd name="connsiteY18" fmla="*/ 181364 h 183408"/>
                  <a:gd name="connsiteX19" fmla="*/ 198611 w 805473"/>
                  <a:gd name="connsiteY19" fmla="*/ 3049 h 183408"/>
                  <a:gd name="connsiteX20" fmla="*/ 173647 w 805473"/>
                  <a:gd name="connsiteY20" fmla="*/ 3049 h 183408"/>
                  <a:gd name="connsiteX21" fmla="*/ 173647 w 805473"/>
                  <a:gd name="connsiteY21" fmla="*/ 109783 h 183408"/>
                  <a:gd name="connsiteX22" fmla="*/ 173137 w 805473"/>
                  <a:gd name="connsiteY22" fmla="*/ 109783 h 183408"/>
                  <a:gd name="connsiteX23" fmla="*/ 145881 w 805473"/>
                  <a:gd name="connsiteY23" fmla="*/ 3049 h 183408"/>
                  <a:gd name="connsiteX24" fmla="*/ 110727 w 805473"/>
                  <a:gd name="connsiteY24" fmla="*/ 3049 h 183408"/>
                  <a:gd name="connsiteX25" fmla="*/ 212112 w 805473"/>
                  <a:gd name="connsiteY25" fmla="*/ 181364 h 183408"/>
                  <a:gd name="connsiteX26" fmla="*/ 238095 w 805473"/>
                  <a:gd name="connsiteY26" fmla="*/ 181364 h 183408"/>
                  <a:gd name="connsiteX27" fmla="*/ 243189 w 805473"/>
                  <a:gd name="connsiteY27" fmla="*/ 146465 h 183408"/>
                  <a:gd name="connsiteX28" fmla="*/ 275031 w 805473"/>
                  <a:gd name="connsiteY28" fmla="*/ 146465 h 183408"/>
                  <a:gd name="connsiteX29" fmla="*/ 275031 w 805473"/>
                  <a:gd name="connsiteY29" fmla="*/ 145955 h 183408"/>
                  <a:gd name="connsiteX30" fmla="*/ 280126 w 805473"/>
                  <a:gd name="connsiteY30" fmla="*/ 181364 h 183408"/>
                  <a:gd name="connsiteX31" fmla="*/ 308147 w 805473"/>
                  <a:gd name="connsiteY31" fmla="*/ 181364 h 183408"/>
                  <a:gd name="connsiteX32" fmla="*/ 279107 w 805473"/>
                  <a:gd name="connsiteY32" fmla="*/ 3049 h 183408"/>
                  <a:gd name="connsiteX33" fmla="*/ 241152 w 805473"/>
                  <a:gd name="connsiteY33" fmla="*/ 3049 h 183408"/>
                  <a:gd name="connsiteX34" fmla="*/ 246501 w 805473"/>
                  <a:gd name="connsiteY34" fmla="*/ 122265 h 183408"/>
                  <a:gd name="connsiteX35" fmla="*/ 258728 w 805473"/>
                  <a:gd name="connsiteY35" fmla="*/ 34127 h 183408"/>
                  <a:gd name="connsiteX36" fmla="*/ 259237 w 805473"/>
                  <a:gd name="connsiteY36" fmla="*/ 34127 h 183408"/>
                  <a:gd name="connsiteX37" fmla="*/ 271720 w 805473"/>
                  <a:gd name="connsiteY37" fmla="*/ 122265 h 183408"/>
                  <a:gd name="connsiteX38" fmla="*/ 321648 w 805473"/>
                  <a:gd name="connsiteY38" fmla="*/ 181364 h 183408"/>
                  <a:gd name="connsiteX39" fmla="*/ 395776 w 805473"/>
                  <a:gd name="connsiteY39" fmla="*/ 181364 h 183408"/>
                  <a:gd name="connsiteX40" fmla="*/ 395776 w 805473"/>
                  <a:gd name="connsiteY40" fmla="*/ 155890 h 183408"/>
                  <a:gd name="connsiteX41" fmla="*/ 349669 w 805473"/>
                  <a:gd name="connsiteY41" fmla="*/ 155890 h 183408"/>
                  <a:gd name="connsiteX42" fmla="*/ 349669 w 805473"/>
                  <a:gd name="connsiteY42" fmla="*/ 3049 h 183408"/>
                  <a:gd name="connsiteX43" fmla="*/ 321648 w 805473"/>
                  <a:gd name="connsiteY43" fmla="*/ 3049 h 183408"/>
                  <a:gd name="connsiteX44" fmla="*/ 412588 w 805473"/>
                  <a:gd name="connsiteY44" fmla="*/ 181364 h 183408"/>
                  <a:gd name="connsiteX45" fmla="*/ 440609 w 805473"/>
                  <a:gd name="connsiteY45" fmla="*/ 181364 h 183408"/>
                  <a:gd name="connsiteX46" fmla="*/ 440609 w 805473"/>
                  <a:gd name="connsiteY46" fmla="*/ 105453 h 183408"/>
                  <a:gd name="connsiteX47" fmla="*/ 474488 w 805473"/>
                  <a:gd name="connsiteY47" fmla="*/ 3049 h 183408"/>
                  <a:gd name="connsiteX48" fmla="*/ 447232 w 805473"/>
                  <a:gd name="connsiteY48" fmla="*/ 3049 h 183408"/>
                  <a:gd name="connsiteX49" fmla="*/ 428127 w 805473"/>
                  <a:gd name="connsiteY49" fmla="*/ 68516 h 183408"/>
                  <a:gd name="connsiteX50" fmla="*/ 427617 w 805473"/>
                  <a:gd name="connsiteY50" fmla="*/ 68516 h 183408"/>
                  <a:gd name="connsiteX51" fmla="*/ 408512 w 805473"/>
                  <a:gd name="connsiteY51" fmla="*/ 3049 h 183408"/>
                  <a:gd name="connsiteX52" fmla="*/ 378708 w 805473"/>
                  <a:gd name="connsiteY52" fmla="*/ 3049 h 183408"/>
                  <a:gd name="connsiteX53" fmla="*/ 412588 w 805473"/>
                  <a:gd name="connsiteY53" fmla="*/ 105453 h 183408"/>
                  <a:gd name="connsiteX54" fmla="*/ 510150 w 805473"/>
                  <a:gd name="connsiteY54" fmla="*/ 181364 h 183408"/>
                  <a:gd name="connsiteX55" fmla="*/ 538174 w 805473"/>
                  <a:gd name="connsiteY55" fmla="*/ 181364 h 183408"/>
                  <a:gd name="connsiteX56" fmla="*/ 538174 w 805473"/>
                  <a:gd name="connsiteY56" fmla="*/ 28523 h 183408"/>
                  <a:gd name="connsiteX57" fmla="*/ 567467 w 805473"/>
                  <a:gd name="connsiteY57" fmla="*/ 28523 h 183408"/>
                  <a:gd name="connsiteX58" fmla="*/ 567467 w 805473"/>
                  <a:gd name="connsiteY58" fmla="*/ 3049 h 183408"/>
                  <a:gd name="connsiteX59" fmla="*/ 480857 w 805473"/>
                  <a:gd name="connsiteY59" fmla="*/ 3049 h 183408"/>
                  <a:gd name="connsiteX60" fmla="*/ 480857 w 805473"/>
                  <a:gd name="connsiteY60" fmla="*/ 28523 h 183408"/>
                  <a:gd name="connsiteX61" fmla="*/ 510150 w 805473"/>
                  <a:gd name="connsiteY61" fmla="*/ 28523 h 183408"/>
                  <a:gd name="connsiteX62" fmla="*/ 580970 w 805473"/>
                  <a:gd name="connsiteY62" fmla="*/ 181364 h 183408"/>
                  <a:gd name="connsiteX63" fmla="*/ 608990 w 805473"/>
                  <a:gd name="connsiteY63" fmla="*/ 181364 h 183408"/>
                  <a:gd name="connsiteX64" fmla="*/ 608990 w 805473"/>
                  <a:gd name="connsiteY64" fmla="*/ 3049 h 183408"/>
                  <a:gd name="connsiteX65" fmla="*/ 580970 w 805473"/>
                  <a:gd name="connsiteY65" fmla="*/ 3049 h 183408"/>
                  <a:gd name="connsiteX66" fmla="*/ 669362 w 805473"/>
                  <a:gd name="connsiteY66" fmla="*/ 183911 h 183408"/>
                  <a:gd name="connsiteX67" fmla="*/ 710630 w 805473"/>
                  <a:gd name="connsiteY67" fmla="*/ 140097 h 183408"/>
                  <a:gd name="connsiteX68" fmla="*/ 710630 w 805473"/>
                  <a:gd name="connsiteY68" fmla="*/ 114878 h 183408"/>
                  <a:gd name="connsiteX69" fmla="*/ 684134 w 805473"/>
                  <a:gd name="connsiteY69" fmla="*/ 114878 h 183408"/>
                  <a:gd name="connsiteX70" fmla="*/ 684134 w 805473"/>
                  <a:gd name="connsiteY70" fmla="*/ 142135 h 183408"/>
                  <a:gd name="connsiteX71" fmla="*/ 670126 w 805473"/>
                  <a:gd name="connsiteY71" fmla="*/ 158438 h 183408"/>
                  <a:gd name="connsiteX72" fmla="*/ 656114 w 805473"/>
                  <a:gd name="connsiteY72" fmla="*/ 142135 h 183408"/>
                  <a:gd name="connsiteX73" fmla="*/ 656114 w 805473"/>
                  <a:gd name="connsiteY73" fmla="*/ 42533 h 183408"/>
                  <a:gd name="connsiteX74" fmla="*/ 670126 w 805473"/>
                  <a:gd name="connsiteY74" fmla="*/ 25975 h 183408"/>
                  <a:gd name="connsiteX75" fmla="*/ 684134 w 805473"/>
                  <a:gd name="connsiteY75" fmla="*/ 42533 h 183408"/>
                  <a:gd name="connsiteX76" fmla="*/ 684134 w 805473"/>
                  <a:gd name="connsiteY76" fmla="*/ 63167 h 183408"/>
                  <a:gd name="connsiteX77" fmla="*/ 710630 w 805473"/>
                  <a:gd name="connsiteY77" fmla="*/ 63167 h 183408"/>
                  <a:gd name="connsiteX78" fmla="*/ 710630 w 805473"/>
                  <a:gd name="connsiteY78" fmla="*/ 44317 h 183408"/>
                  <a:gd name="connsiteX79" fmla="*/ 669362 w 805473"/>
                  <a:gd name="connsiteY79" fmla="*/ 502 h 183408"/>
                  <a:gd name="connsiteX80" fmla="*/ 628094 w 805473"/>
                  <a:gd name="connsiteY80" fmla="*/ 44317 h 183408"/>
                  <a:gd name="connsiteX81" fmla="*/ 628094 w 805473"/>
                  <a:gd name="connsiteY81" fmla="*/ 140097 h 183408"/>
                  <a:gd name="connsiteX82" fmla="*/ 669362 w 805473"/>
                  <a:gd name="connsiteY82" fmla="*/ 183911 h 183408"/>
                  <a:gd name="connsiteX83" fmla="*/ 764378 w 805473"/>
                  <a:gd name="connsiteY83" fmla="*/ 183911 h 183408"/>
                  <a:gd name="connsiteX84" fmla="*/ 806665 w 805473"/>
                  <a:gd name="connsiteY84" fmla="*/ 138568 h 183408"/>
                  <a:gd name="connsiteX85" fmla="*/ 775840 w 805473"/>
                  <a:gd name="connsiteY85" fmla="*/ 81508 h 183408"/>
                  <a:gd name="connsiteX86" fmla="*/ 751639 w 805473"/>
                  <a:gd name="connsiteY86" fmla="*/ 43043 h 183408"/>
                  <a:gd name="connsiteX87" fmla="*/ 765651 w 805473"/>
                  <a:gd name="connsiteY87" fmla="*/ 25975 h 183408"/>
                  <a:gd name="connsiteX88" fmla="*/ 779663 w 805473"/>
                  <a:gd name="connsiteY88" fmla="*/ 43552 h 183408"/>
                  <a:gd name="connsiteX89" fmla="*/ 779663 w 805473"/>
                  <a:gd name="connsiteY89" fmla="*/ 52722 h 183408"/>
                  <a:gd name="connsiteX90" fmla="*/ 806155 w 805473"/>
                  <a:gd name="connsiteY90" fmla="*/ 52722 h 183408"/>
                  <a:gd name="connsiteX91" fmla="*/ 806155 w 805473"/>
                  <a:gd name="connsiteY91" fmla="*/ 45335 h 183408"/>
                  <a:gd name="connsiteX92" fmla="*/ 765397 w 805473"/>
                  <a:gd name="connsiteY92" fmla="*/ 502 h 183408"/>
                  <a:gd name="connsiteX93" fmla="*/ 723619 w 805473"/>
                  <a:gd name="connsiteY93" fmla="*/ 44826 h 183408"/>
                  <a:gd name="connsiteX94" fmla="*/ 754699 w 805473"/>
                  <a:gd name="connsiteY94" fmla="*/ 100358 h 183408"/>
                  <a:gd name="connsiteX95" fmla="*/ 778641 w 805473"/>
                  <a:gd name="connsiteY95" fmla="*/ 140606 h 183408"/>
                  <a:gd name="connsiteX96" fmla="*/ 764124 w 805473"/>
                  <a:gd name="connsiteY96" fmla="*/ 158438 h 183408"/>
                  <a:gd name="connsiteX97" fmla="*/ 749602 w 805473"/>
                  <a:gd name="connsiteY97" fmla="*/ 141116 h 183408"/>
                  <a:gd name="connsiteX98" fmla="*/ 749602 w 805473"/>
                  <a:gd name="connsiteY98" fmla="*/ 128889 h 183408"/>
                  <a:gd name="connsiteX99" fmla="*/ 723110 w 805473"/>
                  <a:gd name="connsiteY99" fmla="*/ 128889 h 183408"/>
                  <a:gd name="connsiteX100" fmla="*/ 723110 w 805473"/>
                  <a:gd name="connsiteY100" fmla="*/ 139078 h 183408"/>
                  <a:gd name="connsiteX101" fmla="*/ 764378 w 805473"/>
                  <a:gd name="connsiteY101"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05473" h="183408">
                    <a:moveTo>
                      <a:pt x="1191" y="181364"/>
                    </a:moveTo>
                    <a:lnTo>
                      <a:pt x="27174" y="181364"/>
                    </a:lnTo>
                    <a:lnTo>
                      <a:pt x="32269" y="146465"/>
                    </a:lnTo>
                    <a:lnTo>
                      <a:pt x="64110" y="146465"/>
                    </a:lnTo>
                    <a:lnTo>
                      <a:pt x="64110" y="145955"/>
                    </a:lnTo>
                    <a:lnTo>
                      <a:pt x="69205" y="181364"/>
                    </a:lnTo>
                    <a:lnTo>
                      <a:pt x="97226" y="181364"/>
                    </a:lnTo>
                    <a:lnTo>
                      <a:pt x="68186" y="3049"/>
                    </a:lnTo>
                    <a:lnTo>
                      <a:pt x="30231" y="3049"/>
                    </a:lnTo>
                    <a:close/>
                    <a:moveTo>
                      <a:pt x="35580" y="122265"/>
                    </a:moveTo>
                    <a:lnTo>
                      <a:pt x="47808" y="34127"/>
                    </a:lnTo>
                    <a:lnTo>
                      <a:pt x="48317" y="34127"/>
                    </a:lnTo>
                    <a:lnTo>
                      <a:pt x="60799" y="122265"/>
                    </a:lnTo>
                    <a:close/>
                    <a:moveTo>
                      <a:pt x="110727" y="181364"/>
                    </a:moveTo>
                    <a:lnTo>
                      <a:pt x="135691" y="181364"/>
                    </a:lnTo>
                    <a:lnTo>
                      <a:pt x="135691" y="51194"/>
                    </a:lnTo>
                    <a:lnTo>
                      <a:pt x="136201" y="51194"/>
                    </a:lnTo>
                    <a:lnTo>
                      <a:pt x="169826" y="181364"/>
                    </a:lnTo>
                    <a:lnTo>
                      <a:pt x="198611" y="181364"/>
                    </a:lnTo>
                    <a:lnTo>
                      <a:pt x="198611" y="3049"/>
                    </a:lnTo>
                    <a:lnTo>
                      <a:pt x="173647" y="3049"/>
                    </a:lnTo>
                    <a:lnTo>
                      <a:pt x="173647" y="109783"/>
                    </a:lnTo>
                    <a:lnTo>
                      <a:pt x="173137" y="109783"/>
                    </a:lnTo>
                    <a:lnTo>
                      <a:pt x="145881" y="3049"/>
                    </a:lnTo>
                    <a:lnTo>
                      <a:pt x="110727" y="3049"/>
                    </a:lnTo>
                    <a:close/>
                    <a:moveTo>
                      <a:pt x="212112" y="181364"/>
                    </a:moveTo>
                    <a:lnTo>
                      <a:pt x="238095" y="181364"/>
                    </a:lnTo>
                    <a:lnTo>
                      <a:pt x="243189" y="146465"/>
                    </a:lnTo>
                    <a:lnTo>
                      <a:pt x="275031" y="146465"/>
                    </a:lnTo>
                    <a:lnTo>
                      <a:pt x="275031" y="145955"/>
                    </a:lnTo>
                    <a:lnTo>
                      <a:pt x="280126" y="181364"/>
                    </a:lnTo>
                    <a:lnTo>
                      <a:pt x="308147" y="181364"/>
                    </a:lnTo>
                    <a:lnTo>
                      <a:pt x="279107" y="3049"/>
                    </a:lnTo>
                    <a:lnTo>
                      <a:pt x="241152" y="3049"/>
                    </a:lnTo>
                    <a:close/>
                    <a:moveTo>
                      <a:pt x="246501" y="122265"/>
                    </a:moveTo>
                    <a:lnTo>
                      <a:pt x="258728" y="34127"/>
                    </a:lnTo>
                    <a:lnTo>
                      <a:pt x="259237" y="34127"/>
                    </a:lnTo>
                    <a:lnTo>
                      <a:pt x="271720" y="122265"/>
                    </a:lnTo>
                    <a:close/>
                    <a:moveTo>
                      <a:pt x="321648" y="181364"/>
                    </a:moveTo>
                    <a:lnTo>
                      <a:pt x="395776" y="181364"/>
                    </a:lnTo>
                    <a:lnTo>
                      <a:pt x="395776" y="155890"/>
                    </a:lnTo>
                    <a:lnTo>
                      <a:pt x="349669" y="155890"/>
                    </a:lnTo>
                    <a:lnTo>
                      <a:pt x="349669" y="3049"/>
                    </a:lnTo>
                    <a:lnTo>
                      <a:pt x="321648" y="3049"/>
                    </a:lnTo>
                    <a:close/>
                    <a:moveTo>
                      <a:pt x="412588" y="181364"/>
                    </a:moveTo>
                    <a:lnTo>
                      <a:pt x="440609" y="181364"/>
                    </a:lnTo>
                    <a:lnTo>
                      <a:pt x="440609" y="105453"/>
                    </a:lnTo>
                    <a:lnTo>
                      <a:pt x="474488" y="3049"/>
                    </a:lnTo>
                    <a:lnTo>
                      <a:pt x="447232" y="3049"/>
                    </a:lnTo>
                    <a:lnTo>
                      <a:pt x="428127" y="68516"/>
                    </a:lnTo>
                    <a:lnTo>
                      <a:pt x="427617" y="68516"/>
                    </a:lnTo>
                    <a:lnTo>
                      <a:pt x="408512" y="3049"/>
                    </a:lnTo>
                    <a:lnTo>
                      <a:pt x="378708" y="3049"/>
                    </a:lnTo>
                    <a:lnTo>
                      <a:pt x="412588" y="105453"/>
                    </a:lnTo>
                    <a:close/>
                    <a:moveTo>
                      <a:pt x="510150" y="181364"/>
                    </a:moveTo>
                    <a:lnTo>
                      <a:pt x="538174" y="181364"/>
                    </a:lnTo>
                    <a:lnTo>
                      <a:pt x="538174" y="28523"/>
                    </a:lnTo>
                    <a:lnTo>
                      <a:pt x="567467" y="28523"/>
                    </a:lnTo>
                    <a:lnTo>
                      <a:pt x="567467" y="3049"/>
                    </a:lnTo>
                    <a:lnTo>
                      <a:pt x="480857" y="3049"/>
                    </a:lnTo>
                    <a:lnTo>
                      <a:pt x="480857" y="28523"/>
                    </a:lnTo>
                    <a:lnTo>
                      <a:pt x="510150" y="28523"/>
                    </a:lnTo>
                    <a:close/>
                    <a:moveTo>
                      <a:pt x="580970" y="181364"/>
                    </a:moveTo>
                    <a:lnTo>
                      <a:pt x="608990" y="181364"/>
                    </a:lnTo>
                    <a:lnTo>
                      <a:pt x="608990" y="3049"/>
                    </a:lnTo>
                    <a:lnTo>
                      <a:pt x="580970" y="3049"/>
                    </a:lnTo>
                    <a:close/>
                    <a:moveTo>
                      <a:pt x="669362" y="183911"/>
                    </a:moveTo>
                    <a:cubicBezTo>
                      <a:pt x="696363" y="183911"/>
                      <a:pt x="710630" y="167608"/>
                      <a:pt x="710630" y="140097"/>
                    </a:cubicBezTo>
                    <a:lnTo>
                      <a:pt x="710630" y="114878"/>
                    </a:lnTo>
                    <a:lnTo>
                      <a:pt x="684134" y="114878"/>
                    </a:lnTo>
                    <a:lnTo>
                      <a:pt x="684134" y="142135"/>
                    </a:lnTo>
                    <a:cubicBezTo>
                      <a:pt x="684134" y="153853"/>
                      <a:pt x="678532" y="158438"/>
                      <a:pt x="670126" y="158438"/>
                    </a:cubicBezTo>
                    <a:cubicBezTo>
                      <a:pt x="661720" y="158438"/>
                      <a:pt x="656114" y="153853"/>
                      <a:pt x="656114" y="142135"/>
                    </a:cubicBezTo>
                    <a:lnTo>
                      <a:pt x="656114" y="42533"/>
                    </a:lnTo>
                    <a:cubicBezTo>
                      <a:pt x="656114" y="30815"/>
                      <a:pt x="661720" y="25975"/>
                      <a:pt x="670126" y="25975"/>
                    </a:cubicBezTo>
                    <a:cubicBezTo>
                      <a:pt x="678532" y="25975"/>
                      <a:pt x="684134" y="30815"/>
                      <a:pt x="684134" y="42533"/>
                    </a:cubicBezTo>
                    <a:lnTo>
                      <a:pt x="684134" y="63167"/>
                    </a:lnTo>
                    <a:lnTo>
                      <a:pt x="710630" y="63167"/>
                    </a:lnTo>
                    <a:lnTo>
                      <a:pt x="710630" y="44317"/>
                    </a:lnTo>
                    <a:cubicBezTo>
                      <a:pt x="710630" y="16805"/>
                      <a:pt x="696363" y="502"/>
                      <a:pt x="669362" y="502"/>
                    </a:cubicBezTo>
                    <a:cubicBezTo>
                      <a:pt x="642361" y="502"/>
                      <a:pt x="628094" y="16805"/>
                      <a:pt x="628094" y="44317"/>
                    </a:cubicBezTo>
                    <a:lnTo>
                      <a:pt x="628094" y="140097"/>
                    </a:lnTo>
                    <a:cubicBezTo>
                      <a:pt x="628094" y="167608"/>
                      <a:pt x="642361" y="183911"/>
                      <a:pt x="669362" y="183911"/>
                    </a:cubicBezTo>
                    <a:close/>
                    <a:moveTo>
                      <a:pt x="764378" y="183911"/>
                    </a:moveTo>
                    <a:cubicBezTo>
                      <a:pt x="791889" y="183911"/>
                      <a:pt x="806665" y="167608"/>
                      <a:pt x="806665" y="138568"/>
                    </a:cubicBezTo>
                    <a:cubicBezTo>
                      <a:pt x="806665" y="116406"/>
                      <a:pt x="799277" y="102141"/>
                      <a:pt x="775840" y="81508"/>
                    </a:cubicBezTo>
                    <a:cubicBezTo>
                      <a:pt x="757500" y="65459"/>
                      <a:pt x="751639" y="56034"/>
                      <a:pt x="751639" y="43043"/>
                    </a:cubicBezTo>
                    <a:cubicBezTo>
                      <a:pt x="751639" y="30815"/>
                      <a:pt x="756736" y="25975"/>
                      <a:pt x="765651" y="25975"/>
                    </a:cubicBezTo>
                    <a:cubicBezTo>
                      <a:pt x="774567" y="25975"/>
                      <a:pt x="779663" y="30815"/>
                      <a:pt x="779663" y="43552"/>
                    </a:cubicBezTo>
                    <a:lnTo>
                      <a:pt x="779663" y="52722"/>
                    </a:lnTo>
                    <a:lnTo>
                      <a:pt x="806155" y="52722"/>
                    </a:lnTo>
                    <a:lnTo>
                      <a:pt x="806155" y="45335"/>
                    </a:lnTo>
                    <a:cubicBezTo>
                      <a:pt x="806155" y="16805"/>
                      <a:pt x="792653" y="502"/>
                      <a:pt x="765397" y="502"/>
                    </a:cubicBezTo>
                    <a:cubicBezTo>
                      <a:pt x="738141" y="502"/>
                      <a:pt x="723619" y="16805"/>
                      <a:pt x="723619" y="44826"/>
                    </a:cubicBezTo>
                    <a:cubicBezTo>
                      <a:pt x="723619" y="65205"/>
                      <a:pt x="731262" y="79725"/>
                      <a:pt x="754699" y="100358"/>
                    </a:cubicBezTo>
                    <a:cubicBezTo>
                      <a:pt x="773039" y="116406"/>
                      <a:pt x="778641" y="125832"/>
                      <a:pt x="778641" y="140606"/>
                    </a:cubicBezTo>
                    <a:cubicBezTo>
                      <a:pt x="778641" y="153853"/>
                      <a:pt x="773039" y="158438"/>
                      <a:pt x="764124" y="158438"/>
                    </a:cubicBezTo>
                    <a:cubicBezTo>
                      <a:pt x="755208" y="158438"/>
                      <a:pt x="749602" y="153853"/>
                      <a:pt x="749602" y="141116"/>
                    </a:cubicBezTo>
                    <a:lnTo>
                      <a:pt x="749602" y="128889"/>
                    </a:lnTo>
                    <a:lnTo>
                      <a:pt x="723110" y="128889"/>
                    </a:lnTo>
                    <a:lnTo>
                      <a:pt x="723110" y="139078"/>
                    </a:lnTo>
                    <a:cubicBezTo>
                      <a:pt x="723110" y="167608"/>
                      <a:pt x="736868" y="183911"/>
                      <a:pt x="764378" y="183911"/>
                    </a:cubicBezTo>
                    <a:close/>
                  </a:path>
                </a:pathLst>
              </a:custGeom>
              <a:solidFill>
                <a:srgbClr val="2E2D5F"/>
              </a:solidFill>
              <a:ln w="446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097C8F58-2CD0-B5F9-5C80-9745BD761AFF}"/>
                  </a:ext>
                </a:extLst>
              </p:cNvPr>
              <p:cNvSpPr/>
              <p:nvPr/>
            </p:nvSpPr>
            <p:spPr>
              <a:xfrm>
                <a:off x="8679672" y="6221623"/>
                <a:ext cx="374460" cy="183408"/>
              </a:xfrm>
              <a:custGeom>
                <a:avLst/>
                <a:gdLst>
                  <a:gd name="connsiteX0" fmla="*/ 29961 w 374460"/>
                  <a:gd name="connsiteY0" fmla="*/ 181364 h 183408"/>
                  <a:gd name="connsiteX1" fmla="*/ 57982 w 374460"/>
                  <a:gd name="connsiteY1" fmla="*/ 181364 h 183408"/>
                  <a:gd name="connsiteX2" fmla="*/ 57982 w 374460"/>
                  <a:gd name="connsiteY2" fmla="*/ 28523 h 183408"/>
                  <a:gd name="connsiteX3" fmla="*/ 87277 w 374460"/>
                  <a:gd name="connsiteY3" fmla="*/ 28523 h 183408"/>
                  <a:gd name="connsiteX4" fmla="*/ 87277 w 374460"/>
                  <a:gd name="connsiteY4" fmla="*/ 3049 h 183408"/>
                  <a:gd name="connsiteX5" fmla="*/ 667 w 374460"/>
                  <a:gd name="connsiteY5" fmla="*/ 3049 h 183408"/>
                  <a:gd name="connsiteX6" fmla="*/ 667 w 374460"/>
                  <a:gd name="connsiteY6" fmla="*/ 28523 h 183408"/>
                  <a:gd name="connsiteX7" fmla="*/ 29961 w 374460"/>
                  <a:gd name="connsiteY7" fmla="*/ 28523 h 183408"/>
                  <a:gd name="connsiteX8" fmla="*/ 100778 w 374460"/>
                  <a:gd name="connsiteY8" fmla="*/ 181364 h 183408"/>
                  <a:gd name="connsiteX9" fmla="*/ 128799 w 374460"/>
                  <a:gd name="connsiteY9" fmla="*/ 181364 h 183408"/>
                  <a:gd name="connsiteX10" fmla="*/ 128799 w 374460"/>
                  <a:gd name="connsiteY10" fmla="*/ 104943 h 183408"/>
                  <a:gd name="connsiteX11" fmla="*/ 138478 w 374460"/>
                  <a:gd name="connsiteY11" fmla="*/ 104943 h 183408"/>
                  <a:gd name="connsiteX12" fmla="*/ 156055 w 374460"/>
                  <a:gd name="connsiteY12" fmla="*/ 126850 h 183408"/>
                  <a:gd name="connsiteX13" fmla="*/ 156055 w 374460"/>
                  <a:gd name="connsiteY13" fmla="*/ 159457 h 183408"/>
                  <a:gd name="connsiteX14" fmla="*/ 158602 w 374460"/>
                  <a:gd name="connsiteY14" fmla="*/ 181364 h 183408"/>
                  <a:gd name="connsiteX15" fmla="*/ 187133 w 374460"/>
                  <a:gd name="connsiteY15" fmla="*/ 181364 h 183408"/>
                  <a:gd name="connsiteX16" fmla="*/ 184076 w 374460"/>
                  <a:gd name="connsiteY16" fmla="*/ 159711 h 183408"/>
                  <a:gd name="connsiteX17" fmla="*/ 184076 w 374460"/>
                  <a:gd name="connsiteY17" fmla="*/ 128379 h 183408"/>
                  <a:gd name="connsiteX18" fmla="*/ 165480 w 374460"/>
                  <a:gd name="connsiteY18" fmla="*/ 90678 h 183408"/>
                  <a:gd name="connsiteX19" fmla="*/ 165480 w 374460"/>
                  <a:gd name="connsiteY19" fmla="*/ 90169 h 183408"/>
                  <a:gd name="connsiteX20" fmla="*/ 183821 w 374460"/>
                  <a:gd name="connsiteY20" fmla="*/ 55015 h 183408"/>
                  <a:gd name="connsiteX21" fmla="*/ 183821 w 374460"/>
                  <a:gd name="connsiteY21" fmla="*/ 44061 h 183408"/>
                  <a:gd name="connsiteX22" fmla="*/ 142300 w 374460"/>
                  <a:gd name="connsiteY22" fmla="*/ 3049 h 183408"/>
                  <a:gd name="connsiteX23" fmla="*/ 100778 w 374460"/>
                  <a:gd name="connsiteY23" fmla="*/ 3049 h 183408"/>
                  <a:gd name="connsiteX24" fmla="*/ 128799 w 374460"/>
                  <a:gd name="connsiteY24" fmla="*/ 79470 h 183408"/>
                  <a:gd name="connsiteX25" fmla="*/ 128799 w 374460"/>
                  <a:gd name="connsiteY25" fmla="*/ 28523 h 183408"/>
                  <a:gd name="connsiteX26" fmla="*/ 141535 w 374460"/>
                  <a:gd name="connsiteY26" fmla="*/ 28523 h 183408"/>
                  <a:gd name="connsiteX27" fmla="*/ 155800 w 374460"/>
                  <a:gd name="connsiteY27" fmla="*/ 46864 h 183408"/>
                  <a:gd name="connsiteX28" fmla="*/ 155800 w 374460"/>
                  <a:gd name="connsiteY28" fmla="*/ 60620 h 183408"/>
                  <a:gd name="connsiteX29" fmla="*/ 138988 w 374460"/>
                  <a:gd name="connsiteY29" fmla="*/ 79470 h 183408"/>
                  <a:gd name="connsiteX30" fmla="*/ 203436 w 374460"/>
                  <a:gd name="connsiteY30" fmla="*/ 181364 h 183408"/>
                  <a:gd name="connsiteX31" fmla="*/ 279856 w 374460"/>
                  <a:gd name="connsiteY31" fmla="*/ 181364 h 183408"/>
                  <a:gd name="connsiteX32" fmla="*/ 279856 w 374460"/>
                  <a:gd name="connsiteY32" fmla="*/ 155890 h 183408"/>
                  <a:gd name="connsiteX33" fmla="*/ 231457 w 374460"/>
                  <a:gd name="connsiteY33" fmla="*/ 155890 h 183408"/>
                  <a:gd name="connsiteX34" fmla="*/ 231457 w 374460"/>
                  <a:gd name="connsiteY34" fmla="*/ 101122 h 183408"/>
                  <a:gd name="connsiteX35" fmla="*/ 269922 w 374460"/>
                  <a:gd name="connsiteY35" fmla="*/ 101122 h 183408"/>
                  <a:gd name="connsiteX36" fmla="*/ 269922 w 374460"/>
                  <a:gd name="connsiteY36" fmla="*/ 75649 h 183408"/>
                  <a:gd name="connsiteX37" fmla="*/ 231457 w 374460"/>
                  <a:gd name="connsiteY37" fmla="*/ 75649 h 183408"/>
                  <a:gd name="connsiteX38" fmla="*/ 231457 w 374460"/>
                  <a:gd name="connsiteY38" fmla="*/ 28523 h 183408"/>
                  <a:gd name="connsiteX39" fmla="*/ 279856 w 374460"/>
                  <a:gd name="connsiteY39" fmla="*/ 28523 h 183408"/>
                  <a:gd name="connsiteX40" fmla="*/ 279856 w 374460"/>
                  <a:gd name="connsiteY40" fmla="*/ 3049 h 183408"/>
                  <a:gd name="connsiteX41" fmla="*/ 203436 w 374460"/>
                  <a:gd name="connsiteY41" fmla="*/ 3049 h 183408"/>
                  <a:gd name="connsiteX42" fmla="*/ 332841 w 374460"/>
                  <a:gd name="connsiteY42" fmla="*/ 183911 h 183408"/>
                  <a:gd name="connsiteX43" fmla="*/ 375127 w 374460"/>
                  <a:gd name="connsiteY43" fmla="*/ 138568 h 183408"/>
                  <a:gd name="connsiteX44" fmla="*/ 344305 w 374460"/>
                  <a:gd name="connsiteY44" fmla="*/ 81508 h 183408"/>
                  <a:gd name="connsiteX45" fmla="*/ 320105 w 374460"/>
                  <a:gd name="connsiteY45" fmla="*/ 43043 h 183408"/>
                  <a:gd name="connsiteX46" fmla="*/ 334115 w 374460"/>
                  <a:gd name="connsiteY46" fmla="*/ 25975 h 183408"/>
                  <a:gd name="connsiteX47" fmla="*/ 348125 w 374460"/>
                  <a:gd name="connsiteY47" fmla="*/ 43552 h 183408"/>
                  <a:gd name="connsiteX48" fmla="*/ 348125 w 374460"/>
                  <a:gd name="connsiteY48" fmla="*/ 52722 h 183408"/>
                  <a:gd name="connsiteX49" fmla="*/ 374618 w 374460"/>
                  <a:gd name="connsiteY49" fmla="*/ 52722 h 183408"/>
                  <a:gd name="connsiteX50" fmla="*/ 374618 w 374460"/>
                  <a:gd name="connsiteY50" fmla="*/ 45335 h 183408"/>
                  <a:gd name="connsiteX51" fmla="*/ 333860 w 374460"/>
                  <a:gd name="connsiteY51" fmla="*/ 502 h 183408"/>
                  <a:gd name="connsiteX52" fmla="*/ 292084 w 374460"/>
                  <a:gd name="connsiteY52" fmla="*/ 44826 h 183408"/>
                  <a:gd name="connsiteX53" fmla="*/ 323161 w 374460"/>
                  <a:gd name="connsiteY53" fmla="*/ 100358 h 183408"/>
                  <a:gd name="connsiteX54" fmla="*/ 347107 w 374460"/>
                  <a:gd name="connsiteY54" fmla="*/ 140606 h 183408"/>
                  <a:gd name="connsiteX55" fmla="*/ 332587 w 374460"/>
                  <a:gd name="connsiteY55" fmla="*/ 158438 h 183408"/>
                  <a:gd name="connsiteX56" fmla="*/ 318067 w 374460"/>
                  <a:gd name="connsiteY56" fmla="*/ 141116 h 183408"/>
                  <a:gd name="connsiteX57" fmla="*/ 318067 w 374460"/>
                  <a:gd name="connsiteY57" fmla="*/ 128889 h 183408"/>
                  <a:gd name="connsiteX58" fmla="*/ 291574 w 374460"/>
                  <a:gd name="connsiteY58" fmla="*/ 128889 h 183408"/>
                  <a:gd name="connsiteX59" fmla="*/ 291574 w 374460"/>
                  <a:gd name="connsiteY59" fmla="*/ 139078 h 183408"/>
                  <a:gd name="connsiteX60" fmla="*/ 332841 w 374460"/>
                  <a:gd name="connsiteY60"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4460" h="183408">
                    <a:moveTo>
                      <a:pt x="29961" y="181364"/>
                    </a:moveTo>
                    <a:lnTo>
                      <a:pt x="57982" y="181364"/>
                    </a:lnTo>
                    <a:lnTo>
                      <a:pt x="57982" y="28523"/>
                    </a:lnTo>
                    <a:lnTo>
                      <a:pt x="87277" y="28523"/>
                    </a:lnTo>
                    <a:lnTo>
                      <a:pt x="87277" y="3049"/>
                    </a:lnTo>
                    <a:lnTo>
                      <a:pt x="667" y="3049"/>
                    </a:lnTo>
                    <a:lnTo>
                      <a:pt x="667" y="28523"/>
                    </a:lnTo>
                    <a:lnTo>
                      <a:pt x="29961" y="28523"/>
                    </a:lnTo>
                    <a:close/>
                    <a:moveTo>
                      <a:pt x="100778" y="181364"/>
                    </a:moveTo>
                    <a:lnTo>
                      <a:pt x="128799" y="181364"/>
                    </a:lnTo>
                    <a:lnTo>
                      <a:pt x="128799" y="104943"/>
                    </a:lnTo>
                    <a:lnTo>
                      <a:pt x="138478" y="104943"/>
                    </a:lnTo>
                    <a:cubicBezTo>
                      <a:pt x="151215" y="104943"/>
                      <a:pt x="156055" y="110293"/>
                      <a:pt x="156055" y="126850"/>
                    </a:cubicBezTo>
                    <a:lnTo>
                      <a:pt x="156055" y="159457"/>
                    </a:lnTo>
                    <a:cubicBezTo>
                      <a:pt x="156055" y="173977"/>
                      <a:pt x="157074" y="176778"/>
                      <a:pt x="158602" y="181364"/>
                    </a:cubicBezTo>
                    <a:lnTo>
                      <a:pt x="187133" y="181364"/>
                    </a:lnTo>
                    <a:cubicBezTo>
                      <a:pt x="184331" y="174741"/>
                      <a:pt x="184076" y="168372"/>
                      <a:pt x="184076" y="159711"/>
                    </a:cubicBezTo>
                    <a:lnTo>
                      <a:pt x="184076" y="128379"/>
                    </a:lnTo>
                    <a:cubicBezTo>
                      <a:pt x="184076" y="108255"/>
                      <a:pt x="179491" y="95008"/>
                      <a:pt x="165480" y="90678"/>
                    </a:cubicBezTo>
                    <a:lnTo>
                      <a:pt x="165480" y="90169"/>
                    </a:lnTo>
                    <a:cubicBezTo>
                      <a:pt x="177962" y="85074"/>
                      <a:pt x="183821" y="73356"/>
                      <a:pt x="183821" y="55015"/>
                    </a:cubicBezTo>
                    <a:lnTo>
                      <a:pt x="183821" y="44061"/>
                    </a:lnTo>
                    <a:cubicBezTo>
                      <a:pt x="183821" y="16550"/>
                      <a:pt x="171339" y="3049"/>
                      <a:pt x="142300" y="3049"/>
                    </a:cubicBezTo>
                    <a:lnTo>
                      <a:pt x="100778" y="3049"/>
                    </a:lnTo>
                    <a:close/>
                    <a:moveTo>
                      <a:pt x="128799" y="79470"/>
                    </a:moveTo>
                    <a:lnTo>
                      <a:pt x="128799" y="28523"/>
                    </a:lnTo>
                    <a:lnTo>
                      <a:pt x="141535" y="28523"/>
                    </a:lnTo>
                    <a:cubicBezTo>
                      <a:pt x="151470" y="28523"/>
                      <a:pt x="155800" y="34127"/>
                      <a:pt x="155800" y="46864"/>
                    </a:cubicBezTo>
                    <a:lnTo>
                      <a:pt x="155800" y="60620"/>
                    </a:lnTo>
                    <a:cubicBezTo>
                      <a:pt x="155800" y="74885"/>
                      <a:pt x="149432" y="79470"/>
                      <a:pt x="138988" y="79470"/>
                    </a:cubicBezTo>
                    <a:close/>
                    <a:moveTo>
                      <a:pt x="203436" y="181364"/>
                    </a:moveTo>
                    <a:lnTo>
                      <a:pt x="279856" y="181364"/>
                    </a:lnTo>
                    <a:lnTo>
                      <a:pt x="279856" y="155890"/>
                    </a:lnTo>
                    <a:lnTo>
                      <a:pt x="231457" y="155890"/>
                    </a:lnTo>
                    <a:lnTo>
                      <a:pt x="231457" y="101122"/>
                    </a:lnTo>
                    <a:lnTo>
                      <a:pt x="269922" y="101122"/>
                    </a:lnTo>
                    <a:lnTo>
                      <a:pt x="269922" y="75649"/>
                    </a:lnTo>
                    <a:lnTo>
                      <a:pt x="231457" y="75649"/>
                    </a:lnTo>
                    <a:lnTo>
                      <a:pt x="231457" y="28523"/>
                    </a:lnTo>
                    <a:lnTo>
                      <a:pt x="279856" y="28523"/>
                    </a:lnTo>
                    <a:lnTo>
                      <a:pt x="279856" y="3049"/>
                    </a:lnTo>
                    <a:lnTo>
                      <a:pt x="203436" y="3049"/>
                    </a:lnTo>
                    <a:close/>
                    <a:moveTo>
                      <a:pt x="332841" y="183911"/>
                    </a:moveTo>
                    <a:cubicBezTo>
                      <a:pt x="360353" y="183911"/>
                      <a:pt x="375127" y="167608"/>
                      <a:pt x="375127" y="138568"/>
                    </a:cubicBezTo>
                    <a:cubicBezTo>
                      <a:pt x="375127" y="116406"/>
                      <a:pt x="367740" y="102141"/>
                      <a:pt x="344305" y="81508"/>
                    </a:cubicBezTo>
                    <a:cubicBezTo>
                      <a:pt x="325963" y="65459"/>
                      <a:pt x="320105" y="56034"/>
                      <a:pt x="320105" y="43043"/>
                    </a:cubicBezTo>
                    <a:cubicBezTo>
                      <a:pt x="320105" y="30815"/>
                      <a:pt x="325199" y="25975"/>
                      <a:pt x="334115" y="25975"/>
                    </a:cubicBezTo>
                    <a:cubicBezTo>
                      <a:pt x="343031" y="25975"/>
                      <a:pt x="348125" y="30815"/>
                      <a:pt x="348125" y="43552"/>
                    </a:cubicBezTo>
                    <a:lnTo>
                      <a:pt x="348125" y="52722"/>
                    </a:lnTo>
                    <a:lnTo>
                      <a:pt x="374618" y="52722"/>
                    </a:lnTo>
                    <a:lnTo>
                      <a:pt x="374618" y="45335"/>
                    </a:lnTo>
                    <a:cubicBezTo>
                      <a:pt x="374618" y="16805"/>
                      <a:pt x="361117" y="502"/>
                      <a:pt x="333860" y="502"/>
                    </a:cubicBezTo>
                    <a:cubicBezTo>
                      <a:pt x="306604" y="502"/>
                      <a:pt x="292084" y="16805"/>
                      <a:pt x="292084" y="44826"/>
                    </a:cubicBezTo>
                    <a:cubicBezTo>
                      <a:pt x="292084" y="65205"/>
                      <a:pt x="299726" y="79725"/>
                      <a:pt x="323161" y="100358"/>
                    </a:cubicBezTo>
                    <a:cubicBezTo>
                      <a:pt x="341502" y="116406"/>
                      <a:pt x="347107" y="125832"/>
                      <a:pt x="347107" y="140606"/>
                    </a:cubicBezTo>
                    <a:cubicBezTo>
                      <a:pt x="347107" y="153853"/>
                      <a:pt x="341502" y="158438"/>
                      <a:pt x="332587" y="158438"/>
                    </a:cubicBezTo>
                    <a:cubicBezTo>
                      <a:pt x="323671" y="158438"/>
                      <a:pt x="318067" y="153853"/>
                      <a:pt x="318067" y="141116"/>
                    </a:cubicBezTo>
                    <a:lnTo>
                      <a:pt x="318067" y="128889"/>
                    </a:lnTo>
                    <a:lnTo>
                      <a:pt x="291574" y="128889"/>
                    </a:lnTo>
                    <a:lnTo>
                      <a:pt x="291574" y="139078"/>
                    </a:lnTo>
                    <a:cubicBezTo>
                      <a:pt x="291574" y="167608"/>
                      <a:pt x="305330" y="183911"/>
                      <a:pt x="332841" y="183911"/>
                    </a:cubicBezTo>
                    <a:close/>
                  </a:path>
                </a:pathLst>
              </a:custGeom>
              <a:solidFill>
                <a:srgbClr val="2E2D5F"/>
              </a:solidFill>
              <a:ln w="44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7112AAFE-D66E-A818-66AD-B68D5519192F}"/>
                  </a:ext>
                </a:extLst>
              </p:cNvPr>
              <p:cNvSpPr/>
              <p:nvPr/>
            </p:nvSpPr>
            <p:spPr>
              <a:xfrm>
                <a:off x="10651319" y="5907344"/>
                <a:ext cx="733635" cy="183408"/>
              </a:xfrm>
              <a:custGeom>
                <a:avLst/>
                <a:gdLst>
                  <a:gd name="connsiteX0" fmla="*/ 1267 w 733635"/>
                  <a:gd name="connsiteY0" fmla="*/ 181270 h 183408"/>
                  <a:gd name="connsiteX1" fmla="*/ 26231 w 733635"/>
                  <a:gd name="connsiteY1" fmla="*/ 181270 h 183408"/>
                  <a:gd name="connsiteX2" fmla="*/ 26231 w 733635"/>
                  <a:gd name="connsiteY2" fmla="*/ 51101 h 183408"/>
                  <a:gd name="connsiteX3" fmla="*/ 26741 w 733635"/>
                  <a:gd name="connsiteY3" fmla="*/ 51101 h 183408"/>
                  <a:gd name="connsiteX4" fmla="*/ 60366 w 733635"/>
                  <a:gd name="connsiteY4" fmla="*/ 181270 h 183408"/>
                  <a:gd name="connsiteX5" fmla="*/ 89151 w 733635"/>
                  <a:gd name="connsiteY5" fmla="*/ 181270 h 183408"/>
                  <a:gd name="connsiteX6" fmla="*/ 89151 w 733635"/>
                  <a:gd name="connsiteY6" fmla="*/ 2956 h 183408"/>
                  <a:gd name="connsiteX7" fmla="*/ 64187 w 733635"/>
                  <a:gd name="connsiteY7" fmla="*/ 2956 h 183408"/>
                  <a:gd name="connsiteX8" fmla="*/ 64187 w 733635"/>
                  <a:gd name="connsiteY8" fmla="*/ 109689 h 183408"/>
                  <a:gd name="connsiteX9" fmla="*/ 63677 w 733635"/>
                  <a:gd name="connsiteY9" fmla="*/ 109689 h 183408"/>
                  <a:gd name="connsiteX10" fmla="*/ 36421 w 733635"/>
                  <a:gd name="connsiteY10" fmla="*/ 2956 h 183408"/>
                  <a:gd name="connsiteX11" fmla="*/ 1267 w 733635"/>
                  <a:gd name="connsiteY11" fmla="*/ 2956 h 183408"/>
                  <a:gd name="connsiteX12" fmla="*/ 110039 w 733635"/>
                  <a:gd name="connsiteY12" fmla="*/ 181270 h 183408"/>
                  <a:gd name="connsiteX13" fmla="*/ 186460 w 733635"/>
                  <a:gd name="connsiteY13" fmla="*/ 181270 h 183408"/>
                  <a:gd name="connsiteX14" fmla="*/ 186460 w 733635"/>
                  <a:gd name="connsiteY14" fmla="*/ 155796 h 183408"/>
                  <a:gd name="connsiteX15" fmla="*/ 138060 w 733635"/>
                  <a:gd name="connsiteY15" fmla="*/ 155796 h 183408"/>
                  <a:gd name="connsiteX16" fmla="*/ 138060 w 733635"/>
                  <a:gd name="connsiteY16" fmla="*/ 101028 h 183408"/>
                  <a:gd name="connsiteX17" fmla="*/ 176525 w 733635"/>
                  <a:gd name="connsiteY17" fmla="*/ 101028 h 183408"/>
                  <a:gd name="connsiteX18" fmla="*/ 176525 w 733635"/>
                  <a:gd name="connsiteY18" fmla="*/ 75555 h 183408"/>
                  <a:gd name="connsiteX19" fmla="*/ 138060 w 733635"/>
                  <a:gd name="connsiteY19" fmla="*/ 75555 h 183408"/>
                  <a:gd name="connsiteX20" fmla="*/ 138060 w 733635"/>
                  <a:gd name="connsiteY20" fmla="*/ 28429 h 183408"/>
                  <a:gd name="connsiteX21" fmla="*/ 186460 w 733635"/>
                  <a:gd name="connsiteY21" fmla="*/ 28429 h 183408"/>
                  <a:gd name="connsiteX22" fmla="*/ 186460 w 733635"/>
                  <a:gd name="connsiteY22" fmla="*/ 2956 h 183408"/>
                  <a:gd name="connsiteX23" fmla="*/ 110039 w 733635"/>
                  <a:gd name="connsiteY23" fmla="*/ 2956 h 183408"/>
                  <a:gd name="connsiteX24" fmla="*/ 224415 w 733635"/>
                  <a:gd name="connsiteY24" fmla="*/ 181270 h 183408"/>
                  <a:gd name="connsiteX25" fmla="*/ 252436 w 733635"/>
                  <a:gd name="connsiteY25" fmla="*/ 181270 h 183408"/>
                  <a:gd name="connsiteX26" fmla="*/ 252436 w 733635"/>
                  <a:gd name="connsiteY26" fmla="*/ 28429 h 183408"/>
                  <a:gd name="connsiteX27" fmla="*/ 281730 w 733635"/>
                  <a:gd name="connsiteY27" fmla="*/ 28429 h 183408"/>
                  <a:gd name="connsiteX28" fmla="*/ 281730 w 733635"/>
                  <a:gd name="connsiteY28" fmla="*/ 2956 h 183408"/>
                  <a:gd name="connsiteX29" fmla="*/ 195121 w 733635"/>
                  <a:gd name="connsiteY29" fmla="*/ 2956 h 183408"/>
                  <a:gd name="connsiteX30" fmla="*/ 195121 w 733635"/>
                  <a:gd name="connsiteY30" fmla="*/ 28429 h 183408"/>
                  <a:gd name="connsiteX31" fmla="*/ 224415 w 733635"/>
                  <a:gd name="connsiteY31" fmla="*/ 28429 h 183408"/>
                  <a:gd name="connsiteX32" fmla="*/ 307713 w 733635"/>
                  <a:gd name="connsiteY32" fmla="*/ 181270 h 183408"/>
                  <a:gd name="connsiteX33" fmla="*/ 344905 w 733635"/>
                  <a:gd name="connsiteY33" fmla="*/ 181270 h 183408"/>
                  <a:gd name="connsiteX34" fmla="*/ 357641 w 733635"/>
                  <a:gd name="connsiteY34" fmla="*/ 61035 h 183408"/>
                  <a:gd name="connsiteX35" fmla="*/ 358151 w 733635"/>
                  <a:gd name="connsiteY35" fmla="*/ 61035 h 183408"/>
                  <a:gd name="connsiteX36" fmla="*/ 370888 w 733635"/>
                  <a:gd name="connsiteY36" fmla="*/ 181270 h 183408"/>
                  <a:gd name="connsiteX37" fmla="*/ 405786 w 733635"/>
                  <a:gd name="connsiteY37" fmla="*/ 181270 h 183408"/>
                  <a:gd name="connsiteX38" fmla="*/ 423873 w 733635"/>
                  <a:gd name="connsiteY38" fmla="*/ 2956 h 183408"/>
                  <a:gd name="connsiteX39" fmla="*/ 399673 w 733635"/>
                  <a:gd name="connsiteY39" fmla="*/ 2956 h 183408"/>
                  <a:gd name="connsiteX40" fmla="*/ 387191 w 733635"/>
                  <a:gd name="connsiteY40" fmla="*/ 140003 h 183408"/>
                  <a:gd name="connsiteX41" fmla="*/ 386681 w 733635"/>
                  <a:gd name="connsiteY41" fmla="*/ 140003 h 183408"/>
                  <a:gd name="connsiteX42" fmla="*/ 373435 w 733635"/>
                  <a:gd name="connsiteY42" fmla="*/ 2956 h 183408"/>
                  <a:gd name="connsiteX43" fmla="*/ 342867 w 733635"/>
                  <a:gd name="connsiteY43" fmla="*/ 2956 h 183408"/>
                  <a:gd name="connsiteX44" fmla="*/ 329620 w 733635"/>
                  <a:gd name="connsiteY44" fmla="*/ 140003 h 183408"/>
                  <a:gd name="connsiteX45" fmla="*/ 329111 w 733635"/>
                  <a:gd name="connsiteY45" fmla="*/ 140003 h 183408"/>
                  <a:gd name="connsiteX46" fmla="*/ 316629 w 733635"/>
                  <a:gd name="connsiteY46" fmla="*/ 2956 h 183408"/>
                  <a:gd name="connsiteX47" fmla="*/ 289627 w 733635"/>
                  <a:gd name="connsiteY47" fmla="*/ 2956 h 183408"/>
                  <a:gd name="connsiteX48" fmla="*/ 478643 w 733635"/>
                  <a:gd name="connsiteY48" fmla="*/ 183817 h 183408"/>
                  <a:gd name="connsiteX49" fmla="*/ 521179 w 733635"/>
                  <a:gd name="connsiteY49" fmla="*/ 138984 h 183408"/>
                  <a:gd name="connsiteX50" fmla="*/ 521179 w 733635"/>
                  <a:gd name="connsiteY50" fmla="*/ 45242 h 183408"/>
                  <a:gd name="connsiteX51" fmla="*/ 478643 w 733635"/>
                  <a:gd name="connsiteY51" fmla="*/ 408 h 183408"/>
                  <a:gd name="connsiteX52" fmla="*/ 436100 w 733635"/>
                  <a:gd name="connsiteY52" fmla="*/ 45242 h 183408"/>
                  <a:gd name="connsiteX53" fmla="*/ 436100 w 733635"/>
                  <a:gd name="connsiteY53" fmla="*/ 138984 h 183408"/>
                  <a:gd name="connsiteX54" fmla="*/ 478643 w 733635"/>
                  <a:gd name="connsiteY54" fmla="*/ 183817 h 183408"/>
                  <a:gd name="connsiteX55" fmla="*/ 478643 w 733635"/>
                  <a:gd name="connsiteY55" fmla="*/ 158344 h 183408"/>
                  <a:gd name="connsiteX56" fmla="*/ 464121 w 733635"/>
                  <a:gd name="connsiteY56" fmla="*/ 140767 h 183408"/>
                  <a:gd name="connsiteX57" fmla="*/ 464121 w 733635"/>
                  <a:gd name="connsiteY57" fmla="*/ 43458 h 183408"/>
                  <a:gd name="connsiteX58" fmla="*/ 478643 w 733635"/>
                  <a:gd name="connsiteY58" fmla="*/ 25881 h 183408"/>
                  <a:gd name="connsiteX59" fmla="*/ 493160 w 733635"/>
                  <a:gd name="connsiteY59" fmla="*/ 43458 h 183408"/>
                  <a:gd name="connsiteX60" fmla="*/ 493160 w 733635"/>
                  <a:gd name="connsiteY60" fmla="*/ 140767 h 183408"/>
                  <a:gd name="connsiteX61" fmla="*/ 478643 w 733635"/>
                  <a:gd name="connsiteY61" fmla="*/ 158344 h 183408"/>
                  <a:gd name="connsiteX62" fmla="*/ 540033 w 733635"/>
                  <a:gd name="connsiteY62" fmla="*/ 181270 h 183408"/>
                  <a:gd name="connsiteX63" fmla="*/ 568053 w 733635"/>
                  <a:gd name="connsiteY63" fmla="*/ 181270 h 183408"/>
                  <a:gd name="connsiteX64" fmla="*/ 568053 w 733635"/>
                  <a:gd name="connsiteY64" fmla="*/ 104850 h 183408"/>
                  <a:gd name="connsiteX65" fmla="*/ 577733 w 733635"/>
                  <a:gd name="connsiteY65" fmla="*/ 104850 h 183408"/>
                  <a:gd name="connsiteX66" fmla="*/ 595309 w 733635"/>
                  <a:gd name="connsiteY66" fmla="*/ 126757 h 183408"/>
                  <a:gd name="connsiteX67" fmla="*/ 595309 w 733635"/>
                  <a:gd name="connsiteY67" fmla="*/ 159363 h 183408"/>
                  <a:gd name="connsiteX68" fmla="*/ 597855 w 733635"/>
                  <a:gd name="connsiteY68" fmla="*/ 181270 h 183408"/>
                  <a:gd name="connsiteX69" fmla="*/ 626389 w 733635"/>
                  <a:gd name="connsiteY69" fmla="*/ 181270 h 183408"/>
                  <a:gd name="connsiteX70" fmla="*/ 623329 w 733635"/>
                  <a:gd name="connsiteY70" fmla="*/ 159617 h 183408"/>
                  <a:gd name="connsiteX71" fmla="*/ 623329 w 733635"/>
                  <a:gd name="connsiteY71" fmla="*/ 128285 h 183408"/>
                  <a:gd name="connsiteX72" fmla="*/ 604734 w 733635"/>
                  <a:gd name="connsiteY72" fmla="*/ 90584 h 183408"/>
                  <a:gd name="connsiteX73" fmla="*/ 604734 w 733635"/>
                  <a:gd name="connsiteY73" fmla="*/ 90075 h 183408"/>
                  <a:gd name="connsiteX74" fmla="*/ 623074 w 733635"/>
                  <a:gd name="connsiteY74" fmla="*/ 54921 h 183408"/>
                  <a:gd name="connsiteX75" fmla="*/ 623074 w 733635"/>
                  <a:gd name="connsiteY75" fmla="*/ 43968 h 183408"/>
                  <a:gd name="connsiteX76" fmla="*/ 581552 w 733635"/>
                  <a:gd name="connsiteY76" fmla="*/ 2956 h 183408"/>
                  <a:gd name="connsiteX77" fmla="*/ 540033 w 733635"/>
                  <a:gd name="connsiteY77" fmla="*/ 2956 h 183408"/>
                  <a:gd name="connsiteX78" fmla="*/ 568053 w 733635"/>
                  <a:gd name="connsiteY78" fmla="*/ 79376 h 183408"/>
                  <a:gd name="connsiteX79" fmla="*/ 568053 w 733635"/>
                  <a:gd name="connsiteY79" fmla="*/ 28429 h 183408"/>
                  <a:gd name="connsiteX80" fmla="*/ 580788 w 733635"/>
                  <a:gd name="connsiteY80" fmla="*/ 28429 h 183408"/>
                  <a:gd name="connsiteX81" fmla="*/ 595054 w 733635"/>
                  <a:gd name="connsiteY81" fmla="*/ 46770 h 183408"/>
                  <a:gd name="connsiteX82" fmla="*/ 595054 w 733635"/>
                  <a:gd name="connsiteY82" fmla="*/ 60526 h 183408"/>
                  <a:gd name="connsiteX83" fmla="*/ 578242 w 733635"/>
                  <a:gd name="connsiteY83" fmla="*/ 79376 h 183408"/>
                  <a:gd name="connsiteX84" fmla="*/ 642692 w 733635"/>
                  <a:gd name="connsiteY84" fmla="*/ 181270 h 183408"/>
                  <a:gd name="connsiteX85" fmla="*/ 670712 w 733635"/>
                  <a:gd name="connsiteY85" fmla="*/ 181270 h 183408"/>
                  <a:gd name="connsiteX86" fmla="*/ 670712 w 733635"/>
                  <a:gd name="connsiteY86" fmla="*/ 124464 h 183408"/>
                  <a:gd name="connsiteX87" fmla="*/ 681919 w 733635"/>
                  <a:gd name="connsiteY87" fmla="*/ 101792 h 183408"/>
                  <a:gd name="connsiteX88" fmla="*/ 705610 w 733635"/>
                  <a:gd name="connsiteY88" fmla="*/ 181270 h 183408"/>
                  <a:gd name="connsiteX89" fmla="*/ 734903 w 733635"/>
                  <a:gd name="connsiteY89" fmla="*/ 181270 h 183408"/>
                  <a:gd name="connsiteX90" fmla="*/ 701023 w 733635"/>
                  <a:gd name="connsiteY90" fmla="*/ 68423 h 183408"/>
                  <a:gd name="connsiteX91" fmla="*/ 734394 w 733635"/>
                  <a:gd name="connsiteY91" fmla="*/ 2956 h 183408"/>
                  <a:gd name="connsiteX92" fmla="*/ 706374 w 733635"/>
                  <a:gd name="connsiteY92" fmla="*/ 2956 h 183408"/>
                  <a:gd name="connsiteX93" fmla="*/ 670712 w 733635"/>
                  <a:gd name="connsiteY93" fmla="*/ 78102 h 183408"/>
                  <a:gd name="connsiteX94" fmla="*/ 670712 w 733635"/>
                  <a:gd name="connsiteY94" fmla="*/ 2956 h 183408"/>
                  <a:gd name="connsiteX95" fmla="*/ 642692 w 733635"/>
                  <a:gd name="connsiteY95"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33635" h="183408">
                    <a:moveTo>
                      <a:pt x="1267" y="181270"/>
                    </a:moveTo>
                    <a:lnTo>
                      <a:pt x="26231" y="181270"/>
                    </a:lnTo>
                    <a:lnTo>
                      <a:pt x="26231" y="51101"/>
                    </a:lnTo>
                    <a:lnTo>
                      <a:pt x="26741" y="51101"/>
                    </a:lnTo>
                    <a:lnTo>
                      <a:pt x="60366" y="181270"/>
                    </a:lnTo>
                    <a:lnTo>
                      <a:pt x="89151" y="181270"/>
                    </a:lnTo>
                    <a:lnTo>
                      <a:pt x="89151" y="2956"/>
                    </a:lnTo>
                    <a:lnTo>
                      <a:pt x="64187" y="2956"/>
                    </a:lnTo>
                    <a:lnTo>
                      <a:pt x="64187" y="109689"/>
                    </a:lnTo>
                    <a:lnTo>
                      <a:pt x="63677" y="109689"/>
                    </a:lnTo>
                    <a:lnTo>
                      <a:pt x="36421" y="2956"/>
                    </a:lnTo>
                    <a:lnTo>
                      <a:pt x="1267" y="2956"/>
                    </a:lnTo>
                    <a:close/>
                    <a:moveTo>
                      <a:pt x="110039" y="181270"/>
                    </a:moveTo>
                    <a:lnTo>
                      <a:pt x="186460" y="181270"/>
                    </a:lnTo>
                    <a:lnTo>
                      <a:pt x="186460" y="155796"/>
                    </a:lnTo>
                    <a:lnTo>
                      <a:pt x="138060" y="155796"/>
                    </a:lnTo>
                    <a:lnTo>
                      <a:pt x="138060" y="101028"/>
                    </a:lnTo>
                    <a:lnTo>
                      <a:pt x="176525" y="101028"/>
                    </a:lnTo>
                    <a:lnTo>
                      <a:pt x="176525" y="75555"/>
                    </a:lnTo>
                    <a:lnTo>
                      <a:pt x="138060" y="75555"/>
                    </a:lnTo>
                    <a:lnTo>
                      <a:pt x="138060" y="28429"/>
                    </a:lnTo>
                    <a:lnTo>
                      <a:pt x="186460" y="28429"/>
                    </a:lnTo>
                    <a:lnTo>
                      <a:pt x="186460" y="2956"/>
                    </a:lnTo>
                    <a:lnTo>
                      <a:pt x="110039" y="2956"/>
                    </a:lnTo>
                    <a:close/>
                    <a:moveTo>
                      <a:pt x="224415" y="181270"/>
                    </a:moveTo>
                    <a:lnTo>
                      <a:pt x="252436" y="181270"/>
                    </a:lnTo>
                    <a:lnTo>
                      <a:pt x="252436" y="28429"/>
                    </a:lnTo>
                    <a:lnTo>
                      <a:pt x="281730" y="28429"/>
                    </a:lnTo>
                    <a:lnTo>
                      <a:pt x="281730" y="2956"/>
                    </a:lnTo>
                    <a:lnTo>
                      <a:pt x="195121" y="2956"/>
                    </a:lnTo>
                    <a:lnTo>
                      <a:pt x="195121" y="28429"/>
                    </a:lnTo>
                    <a:lnTo>
                      <a:pt x="224415" y="28429"/>
                    </a:lnTo>
                    <a:close/>
                    <a:moveTo>
                      <a:pt x="307713" y="181270"/>
                    </a:moveTo>
                    <a:lnTo>
                      <a:pt x="344905" y="181270"/>
                    </a:lnTo>
                    <a:lnTo>
                      <a:pt x="357641" y="61035"/>
                    </a:lnTo>
                    <a:lnTo>
                      <a:pt x="358151" y="61035"/>
                    </a:lnTo>
                    <a:lnTo>
                      <a:pt x="370888" y="181270"/>
                    </a:lnTo>
                    <a:lnTo>
                      <a:pt x="405786" y="181270"/>
                    </a:lnTo>
                    <a:lnTo>
                      <a:pt x="423873" y="2956"/>
                    </a:lnTo>
                    <a:lnTo>
                      <a:pt x="399673" y="2956"/>
                    </a:lnTo>
                    <a:lnTo>
                      <a:pt x="387191" y="140003"/>
                    </a:lnTo>
                    <a:lnTo>
                      <a:pt x="386681" y="140003"/>
                    </a:lnTo>
                    <a:lnTo>
                      <a:pt x="373435" y="2956"/>
                    </a:lnTo>
                    <a:lnTo>
                      <a:pt x="342867" y="2956"/>
                    </a:lnTo>
                    <a:lnTo>
                      <a:pt x="329620" y="140003"/>
                    </a:lnTo>
                    <a:lnTo>
                      <a:pt x="329111" y="140003"/>
                    </a:lnTo>
                    <a:lnTo>
                      <a:pt x="316629" y="2956"/>
                    </a:lnTo>
                    <a:lnTo>
                      <a:pt x="289627" y="2956"/>
                    </a:lnTo>
                    <a:close/>
                    <a:moveTo>
                      <a:pt x="478643" y="183817"/>
                    </a:moveTo>
                    <a:cubicBezTo>
                      <a:pt x="506153" y="183817"/>
                      <a:pt x="521179" y="167514"/>
                      <a:pt x="521179" y="138984"/>
                    </a:cubicBezTo>
                    <a:lnTo>
                      <a:pt x="521179" y="45242"/>
                    </a:lnTo>
                    <a:cubicBezTo>
                      <a:pt x="521179" y="16711"/>
                      <a:pt x="506153" y="408"/>
                      <a:pt x="478643" y="408"/>
                    </a:cubicBezTo>
                    <a:cubicBezTo>
                      <a:pt x="451128" y="408"/>
                      <a:pt x="436100" y="16711"/>
                      <a:pt x="436100" y="45242"/>
                    </a:cubicBezTo>
                    <a:lnTo>
                      <a:pt x="436100" y="138984"/>
                    </a:lnTo>
                    <a:cubicBezTo>
                      <a:pt x="436100" y="167514"/>
                      <a:pt x="451128" y="183817"/>
                      <a:pt x="478643" y="183817"/>
                    </a:cubicBezTo>
                    <a:close/>
                    <a:moveTo>
                      <a:pt x="478643" y="158344"/>
                    </a:moveTo>
                    <a:cubicBezTo>
                      <a:pt x="469723" y="158344"/>
                      <a:pt x="464121" y="153504"/>
                      <a:pt x="464121" y="140767"/>
                    </a:cubicBezTo>
                    <a:lnTo>
                      <a:pt x="464121" y="43458"/>
                    </a:lnTo>
                    <a:cubicBezTo>
                      <a:pt x="464121" y="30722"/>
                      <a:pt x="469723" y="25881"/>
                      <a:pt x="478643" y="25881"/>
                    </a:cubicBezTo>
                    <a:cubicBezTo>
                      <a:pt x="487558" y="25881"/>
                      <a:pt x="493160" y="30722"/>
                      <a:pt x="493160" y="43458"/>
                    </a:cubicBezTo>
                    <a:lnTo>
                      <a:pt x="493160" y="140767"/>
                    </a:lnTo>
                    <a:cubicBezTo>
                      <a:pt x="493160" y="153504"/>
                      <a:pt x="487558" y="158344"/>
                      <a:pt x="478643" y="158344"/>
                    </a:cubicBezTo>
                    <a:close/>
                    <a:moveTo>
                      <a:pt x="540033" y="181270"/>
                    </a:moveTo>
                    <a:lnTo>
                      <a:pt x="568053" y="181270"/>
                    </a:lnTo>
                    <a:lnTo>
                      <a:pt x="568053" y="104850"/>
                    </a:lnTo>
                    <a:lnTo>
                      <a:pt x="577733" y="104850"/>
                    </a:lnTo>
                    <a:cubicBezTo>
                      <a:pt x="590467" y="104850"/>
                      <a:pt x="595309" y="110199"/>
                      <a:pt x="595309" y="126757"/>
                    </a:cubicBezTo>
                    <a:lnTo>
                      <a:pt x="595309" y="159363"/>
                    </a:lnTo>
                    <a:cubicBezTo>
                      <a:pt x="595309" y="173883"/>
                      <a:pt x="596328" y="176685"/>
                      <a:pt x="597855" y="181270"/>
                    </a:cubicBezTo>
                    <a:lnTo>
                      <a:pt x="626389" y="181270"/>
                    </a:lnTo>
                    <a:cubicBezTo>
                      <a:pt x="623583" y="174647"/>
                      <a:pt x="623329" y="168278"/>
                      <a:pt x="623329" y="159617"/>
                    </a:cubicBezTo>
                    <a:lnTo>
                      <a:pt x="623329" y="128285"/>
                    </a:lnTo>
                    <a:cubicBezTo>
                      <a:pt x="623329" y="108161"/>
                      <a:pt x="618746" y="94915"/>
                      <a:pt x="604734" y="90584"/>
                    </a:cubicBezTo>
                    <a:lnTo>
                      <a:pt x="604734" y="90075"/>
                    </a:lnTo>
                    <a:cubicBezTo>
                      <a:pt x="617218" y="84980"/>
                      <a:pt x="623074" y="73262"/>
                      <a:pt x="623074" y="54921"/>
                    </a:cubicBezTo>
                    <a:lnTo>
                      <a:pt x="623074" y="43968"/>
                    </a:lnTo>
                    <a:cubicBezTo>
                      <a:pt x="623074" y="16456"/>
                      <a:pt x="610594" y="2956"/>
                      <a:pt x="581552" y="2956"/>
                    </a:cubicBezTo>
                    <a:lnTo>
                      <a:pt x="540033" y="2956"/>
                    </a:lnTo>
                    <a:close/>
                    <a:moveTo>
                      <a:pt x="568053" y="79376"/>
                    </a:moveTo>
                    <a:lnTo>
                      <a:pt x="568053" y="28429"/>
                    </a:lnTo>
                    <a:lnTo>
                      <a:pt x="580788" y="28429"/>
                    </a:lnTo>
                    <a:cubicBezTo>
                      <a:pt x="590722" y="28429"/>
                      <a:pt x="595054" y="34033"/>
                      <a:pt x="595054" y="46770"/>
                    </a:cubicBezTo>
                    <a:lnTo>
                      <a:pt x="595054" y="60526"/>
                    </a:lnTo>
                    <a:cubicBezTo>
                      <a:pt x="595054" y="74791"/>
                      <a:pt x="588685" y="79376"/>
                      <a:pt x="578242" y="79376"/>
                    </a:cubicBezTo>
                    <a:close/>
                    <a:moveTo>
                      <a:pt x="642692" y="181270"/>
                    </a:moveTo>
                    <a:lnTo>
                      <a:pt x="670712" y="181270"/>
                    </a:lnTo>
                    <a:lnTo>
                      <a:pt x="670712" y="124464"/>
                    </a:lnTo>
                    <a:lnTo>
                      <a:pt x="681919" y="101792"/>
                    </a:lnTo>
                    <a:lnTo>
                      <a:pt x="705610" y="181270"/>
                    </a:lnTo>
                    <a:lnTo>
                      <a:pt x="734903" y="181270"/>
                    </a:lnTo>
                    <a:lnTo>
                      <a:pt x="701023" y="68423"/>
                    </a:lnTo>
                    <a:lnTo>
                      <a:pt x="734394" y="2956"/>
                    </a:lnTo>
                    <a:lnTo>
                      <a:pt x="706374" y="2956"/>
                    </a:lnTo>
                    <a:lnTo>
                      <a:pt x="670712" y="78102"/>
                    </a:lnTo>
                    <a:lnTo>
                      <a:pt x="670712" y="2956"/>
                    </a:lnTo>
                    <a:lnTo>
                      <a:pt x="642692" y="2956"/>
                    </a:lnTo>
                    <a:close/>
                  </a:path>
                </a:pathLst>
              </a:custGeom>
              <a:solidFill>
                <a:srgbClr val="2E2D5F"/>
              </a:solidFill>
              <a:ln w="44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5B5F6E7-E847-016B-9045-ED838702D9E1}"/>
                  </a:ext>
                </a:extLst>
              </p:cNvPr>
              <p:cNvSpPr/>
              <p:nvPr/>
            </p:nvSpPr>
            <p:spPr>
              <a:xfrm>
                <a:off x="11436920" y="5907344"/>
                <a:ext cx="178059" cy="183408"/>
              </a:xfrm>
              <a:custGeom>
                <a:avLst/>
                <a:gdLst>
                  <a:gd name="connsiteX0" fmla="*/ 44022 w 178059"/>
                  <a:gd name="connsiteY0" fmla="*/ 183817 h 183408"/>
                  <a:gd name="connsiteX1" fmla="*/ 86563 w 178059"/>
                  <a:gd name="connsiteY1" fmla="*/ 138984 h 183408"/>
                  <a:gd name="connsiteX2" fmla="*/ 86563 w 178059"/>
                  <a:gd name="connsiteY2" fmla="*/ 45242 h 183408"/>
                  <a:gd name="connsiteX3" fmla="*/ 44022 w 178059"/>
                  <a:gd name="connsiteY3" fmla="*/ 408 h 183408"/>
                  <a:gd name="connsiteX4" fmla="*/ 1481 w 178059"/>
                  <a:gd name="connsiteY4" fmla="*/ 45242 h 183408"/>
                  <a:gd name="connsiteX5" fmla="*/ 1481 w 178059"/>
                  <a:gd name="connsiteY5" fmla="*/ 138984 h 183408"/>
                  <a:gd name="connsiteX6" fmla="*/ 44022 w 178059"/>
                  <a:gd name="connsiteY6" fmla="*/ 183817 h 183408"/>
                  <a:gd name="connsiteX7" fmla="*/ 44022 w 178059"/>
                  <a:gd name="connsiteY7" fmla="*/ 158344 h 183408"/>
                  <a:gd name="connsiteX8" fmla="*/ 29502 w 178059"/>
                  <a:gd name="connsiteY8" fmla="*/ 140767 h 183408"/>
                  <a:gd name="connsiteX9" fmla="*/ 29502 w 178059"/>
                  <a:gd name="connsiteY9" fmla="*/ 43458 h 183408"/>
                  <a:gd name="connsiteX10" fmla="*/ 44022 w 178059"/>
                  <a:gd name="connsiteY10" fmla="*/ 25881 h 183408"/>
                  <a:gd name="connsiteX11" fmla="*/ 58542 w 178059"/>
                  <a:gd name="connsiteY11" fmla="*/ 43458 h 183408"/>
                  <a:gd name="connsiteX12" fmla="*/ 58542 w 178059"/>
                  <a:gd name="connsiteY12" fmla="*/ 140767 h 183408"/>
                  <a:gd name="connsiteX13" fmla="*/ 44022 w 178059"/>
                  <a:gd name="connsiteY13" fmla="*/ 158344 h 183408"/>
                  <a:gd name="connsiteX14" fmla="*/ 105413 w 178059"/>
                  <a:gd name="connsiteY14" fmla="*/ 181270 h 183408"/>
                  <a:gd name="connsiteX15" fmla="*/ 133434 w 178059"/>
                  <a:gd name="connsiteY15" fmla="*/ 181270 h 183408"/>
                  <a:gd name="connsiteX16" fmla="*/ 133434 w 178059"/>
                  <a:gd name="connsiteY16" fmla="*/ 103576 h 183408"/>
                  <a:gd name="connsiteX17" fmla="*/ 169606 w 178059"/>
                  <a:gd name="connsiteY17" fmla="*/ 103576 h 183408"/>
                  <a:gd name="connsiteX18" fmla="*/ 169606 w 178059"/>
                  <a:gd name="connsiteY18" fmla="*/ 78102 h 183408"/>
                  <a:gd name="connsiteX19" fmla="*/ 133434 w 178059"/>
                  <a:gd name="connsiteY19" fmla="*/ 78102 h 183408"/>
                  <a:gd name="connsiteX20" fmla="*/ 133434 w 178059"/>
                  <a:gd name="connsiteY20" fmla="*/ 28429 h 183408"/>
                  <a:gd name="connsiteX21" fmla="*/ 179541 w 178059"/>
                  <a:gd name="connsiteY21" fmla="*/ 28429 h 183408"/>
                  <a:gd name="connsiteX22" fmla="*/ 179541 w 178059"/>
                  <a:gd name="connsiteY22" fmla="*/ 2956 h 183408"/>
                  <a:gd name="connsiteX23" fmla="*/ 105413 w 178059"/>
                  <a:gd name="connsiteY23"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059" h="183408">
                    <a:moveTo>
                      <a:pt x="44022" y="183817"/>
                    </a:moveTo>
                    <a:cubicBezTo>
                      <a:pt x="71534" y="183817"/>
                      <a:pt x="86563" y="167514"/>
                      <a:pt x="86563" y="138984"/>
                    </a:cubicBezTo>
                    <a:lnTo>
                      <a:pt x="86563" y="45242"/>
                    </a:lnTo>
                    <a:cubicBezTo>
                      <a:pt x="86563" y="16711"/>
                      <a:pt x="71534" y="408"/>
                      <a:pt x="44022" y="408"/>
                    </a:cubicBezTo>
                    <a:cubicBezTo>
                      <a:pt x="16511" y="408"/>
                      <a:pt x="1481" y="16711"/>
                      <a:pt x="1481" y="45242"/>
                    </a:cubicBezTo>
                    <a:lnTo>
                      <a:pt x="1481" y="138984"/>
                    </a:lnTo>
                    <a:cubicBezTo>
                      <a:pt x="1481" y="167514"/>
                      <a:pt x="16511" y="183817"/>
                      <a:pt x="44022" y="183817"/>
                    </a:cubicBezTo>
                    <a:close/>
                    <a:moveTo>
                      <a:pt x="44022" y="158344"/>
                    </a:moveTo>
                    <a:cubicBezTo>
                      <a:pt x="35106" y="158344"/>
                      <a:pt x="29502" y="153504"/>
                      <a:pt x="29502" y="140767"/>
                    </a:cubicBezTo>
                    <a:lnTo>
                      <a:pt x="29502" y="43458"/>
                    </a:lnTo>
                    <a:cubicBezTo>
                      <a:pt x="29502" y="30722"/>
                      <a:pt x="35106" y="25881"/>
                      <a:pt x="44022" y="25881"/>
                    </a:cubicBezTo>
                    <a:cubicBezTo>
                      <a:pt x="52938" y="25881"/>
                      <a:pt x="58542" y="30722"/>
                      <a:pt x="58542" y="43458"/>
                    </a:cubicBezTo>
                    <a:lnTo>
                      <a:pt x="58542" y="140767"/>
                    </a:lnTo>
                    <a:cubicBezTo>
                      <a:pt x="58542" y="153504"/>
                      <a:pt x="52938" y="158344"/>
                      <a:pt x="44022" y="158344"/>
                    </a:cubicBezTo>
                    <a:close/>
                    <a:moveTo>
                      <a:pt x="105413" y="181270"/>
                    </a:moveTo>
                    <a:lnTo>
                      <a:pt x="133434" y="181270"/>
                    </a:lnTo>
                    <a:lnTo>
                      <a:pt x="133434" y="103576"/>
                    </a:lnTo>
                    <a:lnTo>
                      <a:pt x="169606" y="103576"/>
                    </a:lnTo>
                    <a:lnTo>
                      <a:pt x="169606" y="78102"/>
                    </a:lnTo>
                    <a:lnTo>
                      <a:pt x="133434" y="78102"/>
                    </a:lnTo>
                    <a:lnTo>
                      <a:pt x="133434" y="28429"/>
                    </a:lnTo>
                    <a:lnTo>
                      <a:pt x="179541" y="28429"/>
                    </a:lnTo>
                    <a:lnTo>
                      <a:pt x="179541" y="2956"/>
                    </a:lnTo>
                    <a:lnTo>
                      <a:pt x="105413" y="2956"/>
                    </a:lnTo>
                    <a:close/>
                  </a:path>
                </a:pathLst>
              </a:custGeom>
              <a:solidFill>
                <a:srgbClr val="2E2D5F"/>
              </a:solidFill>
              <a:ln w="4465" cap="flat">
                <a:noFill/>
                <a:prstDash val="solid"/>
                <a:miter/>
              </a:ln>
            </p:spPr>
            <p:txBody>
              <a:bodyPr rtlCol="0" anchor="ctr"/>
              <a:lstStyle/>
              <a:p>
                <a:endParaRPr lang="en-GB"/>
              </a:p>
            </p:txBody>
          </p:sp>
        </p:grpSp>
        <p:grpSp>
          <p:nvGrpSpPr>
            <p:cNvPr id="29" name="Graphic 8">
              <a:extLst>
                <a:ext uri="{FF2B5EF4-FFF2-40B4-BE49-F238E27FC236}">
                  <a16:creationId xmlns:a16="http://schemas.microsoft.com/office/drawing/2014/main" id="{D2C27254-7B9F-35A8-26B3-5E30109CB9CB}"/>
                </a:ext>
              </a:extLst>
            </p:cNvPr>
            <p:cNvGrpSpPr/>
            <p:nvPr/>
          </p:nvGrpSpPr>
          <p:grpSpPr>
            <a:xfrm>
              <a:off x="8797851" y="4481029"/>
              <a:ext cx="2755704" cy="2054409"/>
              <a:chOff x="8570882" y="4756187"/>
              <a:chExt cx="2755704" cy="2054409"/>
            </a:xfrm>
          </p:grpSpPr>
          <p:grpSp>
            <p:nvGrpSpPr>
              <p:cNvPr id="32" name="Graphic 8">
                <a:extLst>
                  <a:ext uri="{FF2B5EF4-FFF2-40B4-BE49-F238E27FC236}">
                    <a16:creationId xmlns:a16="http://schemas.microsoft.com/office/drawing/2014/main" id="{AA9AC1C9-41E0-EE2E-F532-A6BA5237B63A}"/>
                  </a:ext>
                </a:extLst>
              </p:cNvPr>
              <p:cNvGrpSpPr/>
              <p:nvPr/>
            </p:nvGrpSpPr>
            <p:grpSpPr>
              <a:xfrm>
                <a:off x="8676888" y="5042315"/>
                <a:ext cx="2649698" cy="746166"/>
                <a:chOff x="8676888" y="5042315"/>
                <a:chExt cx="2649698" cy="746166"/>
              </a:xfrm>
              <a:solidFill>
                <a:srgbClr val="F1BD44"/>
              </a:solidFill>
            </p:grpSpPr>
            <p:sp>
              <p:nvSpPr>
                <p:cNvPr id="34" name="Freeform: Shape 33">
                  <a:extLst>
                    <a:ext uri="{FF2B5EF4-FFF2-40B4-BE49-F238E27FC236}">
                      <a16:creationId xmlns:a16="http://schemas.microsoft.com/office/drawing/2014/main" id="{626B8402-28EC-1EA4-6227-AF70029A2C85}"/>
                    </a:ext>
                  </a:extLst>
                </p:cNvPr>
                <p:cNvSpPr/>
                <p:nvPr/>
              </p:nvSpPr>
              <p:spPr>
                <a:xfrm>
                  <a:off x="8676888" y="5042315"/>
                  <a:ext cx="419893" cy="745125"/>
                </a:xfrm>
                <a:custGeom>
                  <a:avLst/>
                  <a:gdLst>
                    <a:gd name="connsiteX0" fmla="*/ 420142 w 419893"/>
                    <a:gd name="connsiteY0" fmla="*/ 97136 h 745125"/>
                    <a:gd name="connsiteX1" fmla="*/ 309344 w 419893"/>
                    <a:gd name="connsiteY1" fmla="*/ 97136 h 745125"/>
                    <a:gd name="connsiteX2" fmla="*/ 309344 w 419893"/>
                    <a:gd name="connsiteY2" fmla="*/ 745093 h 745125"/>
                    <a:gd name="connsiteX3" fmla="*/ 111039 w 419893"/>
                    <a:gd name="connsiteY3" fmla="*/ 745093 h 745125"/>
                    <a:gd name="connsiteX4" fmla="*/ 111039 w 419893"/>
                    <a:gd name="connsiteY4" fmla="*/ 97136 h 745125"/>
                    <a:gd name="connsiteX5" fmla="*/ 248 w 419893"/>
                    <a:gd name="connsiteY5" fmla="*/ 97136 h 745125"/>
                    <a:gd name="connsiteX6" fmla="*/ 248 w 419893"/>
                    <a:gd name="connsiteY6" fmla="*/ -32 h 745125"/>
                    <a:gd name="connsiteX7" fmla="*/ 420142 w 419893"/>
                    <a:gd name="connsiteY7"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93" h="745125">
                      <a:moveTo>
                        <a:pt x="420142" y="97136"/>
                      </a:moveTo>
                      <a:lnTo>
                        <a:pt x="309344" y="97136"/>
                      </a:lnTo>
                      <a:lnTo>
                        <a:pt x="309344" y="745093"/>
                      </a:lnTo>
                      <a:lnTo>
                        <a:pt x="111039" y="745093"/>
                      </a:lnTo>
                      <a:lnTo>
                        <a:pt x="111039" y="97136"/>
                      </a:lnTo>
                      <a:lnTo>
                        <a:pt x="248" y="97136"/>
                      </a:lnTo>
                      <a:lnTo>
                        <a:pt x="248" y="-32"/>
                      </a:lnTo>
                      <a:lnTo>
                        <a:pt x="420142" y="-32"/>
                      </a:lnTo>
                      <a:close/>
                    </a:path>
                  </a:pathLst>
                </a:custGeom>
                <a:solidFill>
                  <a:srgbClr val="F1BD44"/>
                </a:solidFill>
                <a:ln w="612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A77CE71-3819-F7F1-9F8C-9B20D5BBAFD3}"/>
                    </a:ext>
                  </a:extLst>
                </p:cNvPr>
                <p:cNvSpPr/>
                <p:nvPr/>
              </p:nvSpPr>
              <p:spPr>
                <a:xfrm>
                  <a:off x="9137075" y="5042315"/>
                  <a:ext cx="487253" cy="746166"/>
                </a:xfrm>
                <a:custGeom>
                  <a:avLst/>
                  <a:gdLst>
                    <a:gd name="connsiteX0" fmla="*/ 487584 w 487253"/>
                    <a:gd name="connsiteY0" fmla="*/ 746134 h 746166"/>
                    <a:gd name="connsiteX1" fmla="*/ 289287 w 487253"/>
                    <a:gd name="connsiteY1" fmla="*/ 746134 h 746166"/>
                    <a:gd name="connsiteX2" fmla="*/ 257179 w 487253"/>
                    <a:gd name="connsiteY2" fmla="*/ 566345 h 746166"/>
                    <a:gd name="connsiteX3" fmla="*/ 257179 w 487253"/>
                    <a:gd name="connsiteY3" fmla="*/ 565304 h 746166"/>
                    <a:gd name="connsiteX4" fmla="*/ 258439 w 487253"/>
                    <a:gd name="connsiteY4" fmla="*/ 520618 h 746166"/>
                    <a:gd name="connsiteX5" fmla="*/ 260323 w 487253"/>
                    <a:gd name="connsiteY5" fmla="*/ 425531 h 746166"/>
                    <a:gd name="connsiteX6" fmla="*/ 198628 w 487253"/>
                    <a:gd name="connsiteY6" fmla="*/ 387596 h 746166"/>
                    <a:gd name="connsiteX7" fmla="*/ 198628 w 487253"/>
                    <a:gd name="connsiteY7" fmla="*/ 745093 h 746166"/>
                    <a:gd name="connsiteX8" fmla="*/ 331 w 487253"/>
                    <a:gd name="connsiteY8" fmla="*/ 745093 h 746166"/>
                    <a:gd name="connsiteX9" fmla="*/ 331 w 487253"/>
                    <a:gd name="connsiteY9" fmla="*/ -32 h 746166"/>
                    <a:gd name="connsiteX10" fmla="*/ 245218 w 487253"/>
                    <a:gd name="connsiteY10" fmla="*/ -32 h 746166"/>
                    <a:gd name="connsiteX11" fmla="*/ 390637 w 487253"/>
                    <a:gd name="connsiteY11" fmla="*/ 31666 h 746166"/>
                    <a:gd name="connsiteX12" fmla="*/ 452962 w 487253"/>
                    <a:gd name="connsiteY12" fmla="*/ 131950 h 746166"/>
                    <a:gd name="connsiteX13" fmla="*/ 452962 w 487253"/>
                    <a:gd name="connsiteY13" fmla="*/ 221321 h 746166"/>
                    <a:gd name="connsiteX14" fmla="*/ 330204 w 487253"/>
                    <a:gd name="connsiteY14" fmla="*/ 338755 h 746166"/>
                    <a:gd name="connsiteX15" fmla="*/ 453593 w 487253"/>
                    <a:gd name="connsiteY15" fmla="*/ 461905 h 746166"/>
                    <a:gd name="connsiteX16" fmla="*/ 450441 w 487253"/>
                    <a:gd name="connsiteY16" fmla="*/ 543485 h 746166"/>
                    <a:gd name="connsiteX17" fmla="*/ 487584 w 487253"/>
                    <a:gd name="connsiteY17" fmla="*/ 746134 h 746166"/>
                    <a:gd name="connsiteX18" fmla="*/ 260323 w 487253"/>
                    <a:gd name="connsiteY18" fmla="*/ 257695 h 746166"/>
                    <a:gd name="connsiteX19" fmla="*/ 260323 w 487253"/>
                    <a:gd name="connsiteY19" fmla="*/ 135065 h 746166"/>
                    <a:gd name="connsiteX20" fmla="*/ 198628 w 487253"/>
                    <a:gd name="connsiteY20" fmla="*/ 96096 h 746166"/>
                    <a:gd name="connsiteX21" fmla="*/ 198628 w 487253"/>
                    <a:gd name="connsiteY21" fmla="*/ 297184 h 746166"/>
                    <a:gd name="connsiteX22" fmla="*/ 260323 w 487253"/>
                    <a:gd name="connsiteY22" fmla="*/ 257695 h 74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253" h="746166">
                      <a:moveTo>
                        <a:pt x="487584" y="746134"/>
                      </a:moveTo>
                      <a:lnTo>
                        <a:pt x="289287" y="746134"/>
                      </a:lnTo>
                      <a:cubicBezTo>
                        <a:pt x="267879" y="724998"/>
                        <a:pt x="257179" y="665074"/>
                        <a:pt x="257179" y="566345"/>
                      </a:cubicBezTo>
                      <a:lnTo>
                        <a:pt x="257179" y="565304"/>
                      </a:lnTo>
                      <a:lnTo>
                        <a:pt x="258439" y="520618"/>
                      </a:lnTo>
                      <a:cubicBezTo>
                        <a:pt x="259692" y="458614"/>
                        <a:pt x="260323" y="426916"/>
                        <a:pt x="260323" y="425531"/>
                      </a:cubicBezTo>
                      <a:cubicBezTo>
                        <a:pt x="260323" y="400239"/>
                        <a:pt x="239758" y="387596"/>
                        <a:pt x="198628" y="387596"/>
                      </a:cubicBezTo>
                      <a:lnTo>
                        <a:pt x="198628" y="745093"/>
                      </a:lnTo>
                      <a:lnTo>
                        <a:pt x="331" y="745093"/>
                      </a:lnTo>
                      <a:lnTo>
                        <a:pt x="331" y="-32"/>
                      </a:lnTo>
                      <a:lnTo>
                        <a:pt x="245218" y="-32"/>
                      </a:lnTo>
                      <a:cubicBezTo>
                        <a:pt x="301035" y="-32"/>
                        <a:pt x="349508" y="10529"/>
                        <a:pt x="390637" y="31666"/>
                      </a:cubicBezTo>
                      <a:cubicBezTo>
                        <a:pt x="432185" y="52796"/>
                        <a:pt x="452962" y="86224"/>
                        <a:pt x="452962" y="131950"/>
                      </a:cubicBezTo>
                      <a:lnTo>
                        <a:pt x="452962" y="221321"/>
                      </a:lnTo>
                      <a:cubicBezTo>
                        <a:pt x="452962" y="279170"/>
                        <a:pt x="412045" y="318314"/>
                        <a:pt x="330204" y="338755"/>
                      </a:cubicBezTo>
                      <a:cubicBezTo>
                        <a:pt x="412463" y="354688"/>
                        <a:pt x="453593" y="395738"/>
                        <a:pt x="453593" y="461905"/>
                      </a:cubicBezTo>
                      <a:lnTo>
                        <a:pt x="450441" y="543485"/>
                      </a:lnTo>
                      <a:cubicBezTo>
                        <a:pt x="450441" y="662648"/>
                        <a:pt x="462827" y="730194"/>
                        <a:pt x="487584" y="746134"/>
                      </a:cubicBezTo>
                      <a:close/>
                      <a:moveTo>
                        <a:pt x="260323" y="257695"/>
                      </a:moveTo>
                      <a:lnTo>
                        <a:pt x="260323" y="135065"/>
                      </a:lnTo>
                      <a:cubicBezTo>
                        <a:pt x="260323" y="109083"/>
                        <a:pt x="239758" y="96096"/>
                        <a:pt x="198628" y="96096"/>
                      </a:cubicBezTo>
                      <a:lnTo>
                        <a:pt x="198628" y="297184"/>
                      </a:lnTo>
                      <a:cubicBezTo>
                        <a:pt x="239758" y="297184"/>
                        <a:pt x="260323" y="284021"/>
                        <a:pt x="260323" y="257695"/>
                      </a:cubicBezTo>
                      <a:close/>
                    </a:path>
                  </a:pathLst>
                </a:custGeom>
                <a:solidFill>
                  <a:srgbClr val="F1BD44"/>
                </a:solidFill>
                <a:ln w="612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4610F884-C050-144D-91B3-85C5BDAF70E7}"/>
                    </a:ext>
                  </a:extLst>
                </p:cNvPr>
                <p:cNvSpPr/>
                <p:nvPr/>
              </p:nvSpPr>
              <p:spPr>
                <a:xfrm>
                  <a:off x="9651402" y="5042315"/>
                  <a:ext cx="387793" cy="745125"/>
                </a:xfrm>
                <a:custGeom>
                  <a:avLst/>
                  <a:gdLst>
                    <a:gd name="connsiteX0" fmla="*/ 388201 w 387793"/>
                    <a:gd name="connsiteY0" fmla="*/ 745093 h 745125"/>
                    <a:gd name="connsiteX1" fmla="*/ 408 w 387793"/>
                    <a:gd name="connsiteY1" fmla="*/ 745093 h 745125"/>
                    <a:gd name="connsiteX2" fmla="*/ 408 w 387793"/>
                    <a:gd name="connsiteY2" fmla="*/ -32 h 745125"/>
                    <a:gd name="connsiteX3" fmla="*/ 385680 w 387793"/>
                    <a:gd name="connsiteY3" fmla="*/ -32 h 745125"/>
                    <a:gd name="connsiteX4" fmla="*/ 385680 w 387793"/>
                    <a:gd name="connsiteY4" fmla="*/ 96096 h 745125"/>
                    <a:gd name="connsiteX5" fmla="*/ 198713 w 387793"/>
                    <a:gd name="connsiteY5" fmla="*/ 96096 h 745125"/>
                    <a:gd name="connsiteX6" fmla="*/ 198713 w 387793"/>
                    <a:gd name="connsiteY6" fmla="*/ 297184 h 745125"/>
                    <a:gd name="connsiteX7" fmla="*/ 367424 w 387793"/>
                    <a:gd name="connsiteY7" fmla="*/ 297184 h 745125"/>
                    <a:gd name="connsiteX8" fmla="*/ 367424 w 387793"/>
                    <a:gd name="connsiteY8" fmla="*/ 387596 h 745125"/>
                    <a:gd name="connsiteX9" fmla="*/ 198713 w 387793"/>
                    <a:gd name="connsiteY9" fmla="*/ 387596 h 745125"/>
                    <a:gd name="connsiteX10" fmla="*/ 198713 w 387793"/>
                    <a:gd name="connsiteY10" fmla="*/ 649485 h 745125"/>
                    <a:gd name="connsiteX11" fmla="*/ 388201 w 387793"/>
                    <a:gd name="connsiteY11" fmla="*/ 649485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3" h="745125">
                      <a:moveTo>
                        <a:pt x="388201" y="745093"/>
                      </a:moveTo>
                      <a:lnTo>
                        <a:pt x="408" y="745093"/>
                      </a:lnTo>
                      <a:lnTo>
                        <a:pt x="408" y="-32"/>
                      </a:lnTo>
                      <a:lnTo>
                        <a:pt x="385680" y="-32"/>
                      </a:lnTo>
                      <a:lnTo>
                        <a:pt x="385680" y="96096"/>
                      </a:lnTo>
                      <a:lnTo>
                        <a:pt x="198713" y="96096"/>
                      </a:lnTo>
                      <a:lnTo>
                        <a:pt x="198713" y="297184"/>
                      </a:lnTo>
                      <a:lnTo>
                        <a:pt x="367424" y="297184"/>
                      </a:lnTo>
                      <a:lnTo>
                        <a:pt x="367424" y="387596"/>
                      </a:lnTo>
                      <a:lnTo>
                        <a:pt x="198713" y="387596"/>
                      </a:lnTo>
                      <a:lnTo>
                        <a:pt x="198713" y="649485"/>
                      </a:lnTo>
                      <a:lnTo>
                        <a:pt x="388201" y="649485"/>
                      </a:lnTo>
                      <a:close/>
                    </a:path>
                  </a:pathLst>
                </a:custGeom>
                <a:solidFill>
                  <a:srgbClr val="F1BD44"/>
                </a:solidFill>
                <a:ln w="612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5A60E4B-531F-BFCA-7F70-9922E70CA239}"/>
                    </a:ext>
                  </a:extLst>
                </p:cNvPr>
                <p:cNvSpPr/>
                <p:nvPr/>
              </p:nvSpPr>
              <p:spPr>
                <a:xfrm>
                  <a:off x="10073186" y="5438781"/>
                  <a:ext cx="256217" cy="83654"/>
                </a:xfrm>
                <a:custGeom>
                  <a:avLst/>
                  <a:gdLst>
                    <a:gd name="connsiteX0" fmla="*/ 256685 w 256217"/>
                    <a:gd name="connsiteY0" fmla="*/ 83631 h 83654"/>
                    <a:gd name="connsiteX1" fmla="*/ 468 w 256217"/>
                    <a:gd name="connsiteY1" fmla="*/ 83631 h 83654"/>
                    <a:gd name="connsiteX2" fmla="*/ 468 w 256217"/>
                    <a:gd name="connsiteY2" fmla="*/ -23 h 83654"/>
                    <a:gd name="connsiteX3" fmla="*/ 256685 w 256217"/>
                    <a:gd name="connsiteY3" fmla="*/ -23 h 83654"/>
                  </a:gdLst>
                  <a:ahLst/>
                  <a:cxnLst>
                    <a:cxn ang="0">
                      <a:pos x="connsiteX0" y="connsiteY0"/>
                    </a:cxn>
                    <a:cxn ang="0">
                      <a:pos x="connsiteX1" y="connsiteY1"/>
                    </a:cxn>
                    <a:cxn ang="0">
                      <a:pos x="connsiteX2" y="connsiteY2"/>
                    </a:cxn>
                    <a:cxn ang="0">
                      <a:pos x="connsiteX3" y="connsiteY3"/>
                    </a:cxn>
                  </a:cxnLst>
                  <a:rect l="l" t="t" r="r" b="b"/>
                  <a:pathLst>
                    <a:path w="256217" h="83654">
                      <a:moveTo>
                        <a:pt x="256685" y="83631"/>
                      </a:moveTo>
                      <a:lnTo>
                        <a:pt x="468" y="83631"/>
                      </a:lnTo>
                      <a:lnTo>
                        <a:pt x="468" y="-23"/>
                      </a:lnTo>
                      <a:lnTo>
                        <a:pt x="256685" y="-23"/>
                      </a:lnTo>
                      <a:close/>
                    </a:path>
                  </a:pathLst>
                </a:custGeom>
                <a:solidFill>
                  <a:srgbClr val="F1BD44"/>
                </a:solidFill>
                <a:ln w="6128"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4F286474-F04E-1BD7-1E37-D4F45753A9E7}"/>
                    </a:ext>
                  </a:extLst>
                </p:cNvPr>
                <p:cNvSpPr/>
                <p:nvPr/>
              </p:nvSpPr>
              <p:spPr>
                <a:xfrm>
                  <a:off x="10362142" y="5042315"/>
                  <a:ext cx="371427" cy="745125"/>
                </a:xfrm>
                <a:custGeom>
                  <a:avLst/>
                  <a:gdLst>
                    <a:gd name="connsiteX0" fmla="*/ 371953 w 371427"/>
                    <a:gd name="connsiteY0" fmla="*/ 96096 h 745125"/>
                    <a:gd name="connsiteX1" fmla="*/ 198830 w 371427"/>
                    <a:gd name="connsiteY1" fmla="*/ 96096 h 745125"/>
                    <a:gd name="connsiteX2" fmla="*/ 198830 w 371427"/>
                    <a:gd name="connsiteY2" fmla="*/ 297184 h 745125"/>
                    <a:gd name="connsiteX3" fmla="*/ 353697 w 371427"/>
                    <a:gd name="connsiteY3" fmla="*/ 297184 h 745125"/>
                    <a:gd name="connsiteX4" fmla="*/ 353697 w 371427"/>
                    <a:gd name="connsiteY4" fmla="*/ 387596 h 745125"/>
                    <a:gd name="connsiteX5" fmla="*/ 198830 w 371427"/>
                    <a:gd name="connsiteY5" fmla="*/ 387596 h 745125"/>
                    <a:gd name="connsiteX6" fmla="*/ 198830 w 371427"/>
                    <a:gd name="connsiteY6" fmla="*/ 745093 h 745125"/>
                    <a:gd name="connsiteX7" fmla="*/ 525 w 371427"/>
                    <a:gd name="connsiteY7" fmla="*/ 745093 h 745125"/>
                    <a:gd name="connsiteX8" fmla="*/ 525 w 371427"/>
                    <a:gd name="connsiteY8" fmla="*/ -32 h 745125"/>
                    <a:gd name="connsiteX9" fmla="*/ 371953 w 371427"/>
                    <a:gd name="connsiteY9"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27" h="745125">
                      <a:moveTo>
                        <a:pt x="371953" y="96096"/>
                      </a:moveTo>
                      <a:lnTo>
                        <a:pt x="198830" y="96096"/>
                      </a:lnTo>
                      <a:lnTo>
                        <a:pt x="198830" y="297184"/>
                      </a:lnTo>
                      <a:lnTo>
                        <a:pt x="353697" y="297184"/>
                      </a:lnTo>
                      <a:lnTo>
                        <a:pt x="353697" y="387596"/>
                      </a:lnTo>
                      <a:lnTo>
                        <a:pt x="198830" y="387596"/>
                      </a:lnTo>
                      <a:lnTo>
                        <a:pt x="198830" y="745093"/>
                      </a:lnTo>
                      <a:lnTo>
                        <a:pt x="525" y="745093"/>
                      </a:lnTo>
                      <a:lnTo>
                        <a:pt x="525" y="-32"/>
                      </a:lnTo>
                      <a:lnTo>
                        <a:pt x="371953" y="-32"/>
                      </a:lnTo>
                      <a:close/>
                    </a:path>
                  </a:pathLst>
                </a:custGeom>
                <a:solidFill>
                  <a:srgbClr val="F1BD44"/>
                </a:solidFill>
                <a:ln w="6128"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4412489F-0016-B171-818B-4B414DF515FB}"/>
                    </a:ext>
                  </a:extLst>
                </p:cNvPr>
                <p:cNvSpPr/>
                <p:nvPr/>
              </p:nvSpPr>
              <p:spPr>
                <a:xfrm>
                  <a:off x="10748674" y="5042315"/>
                  <a:ext cx="577911" cy="745125"/>
                </a:xfrm>
                <a:custGeom>
                  <a:avLst/>
                  <a:gdLst>
                    <a:gd name="connsiteX0" fmla="*/ 578519 w 577911"/>
                    <a:gd name="connsiteY0" fmla="*/ 745093 h 745125"/>
                    <a:gd name="connsiteX1" fmla="*/ 365739 w 577911"/>
                    <a:gd name="connsiteY1" fmla="*/ 745093 h 745125"/>
                    <a:gd name="connsiteX2" fmla="*/ 275081 w 577911"/>
                    <a:gd name="connsiteY2" fmla="*/ 505550 h 745125"/>
                    <a:gd name="connsiteX3" fmla="*/ 190095 w 577911"/>
                    <a:gd name="connsiteY3" fmla="*/ 745093 h 745125"/>
                    <a:gd name="connsiteX4" fmla="*/ 607 w 577911"/>
                    <a:gd name="connsiteY4" fmla="*/ 745093 h 745125"/>
                    <a:gd name="connsiteX5" fmla="*/ 156734 w 577911"/>
                    <a:gd name="connsiteY5" fmla="*/ 321605 h 745125"/>
                    <a:gd name="connsiteX6" fmla="*/ 40894 w 577911"/>
                    <a:gd name="connsiteY6" fmla="*/ -32 h 745125"/>
                    <a:gd name="connsiteX7" fmla="*/ 231642 w 577911"/>
                    <a:gd name="connsiteY7" fmla="*/ -32 h 745125"/>
                    <a:gd name="connsiteX8" fmla="*/ 302154 w 577911"/>
                    <a:gd name="connsiteY8" fmla="*/ 216125 h 745125"/>
                    <a:gd name="connsiteX9" fmla="*/ 380844 w 577911"/>
                    <a:gd name="connsiteY9" fmla="*/ -32 h 745125"/>
                    <a:gd name="connsiteX10" fmla="*/ 559002 w 577911"/>
                    <a:gd name="connsiteY10" fmla="*/ -32 h 745125"/>
                    <a:gd name="connsiteX11" fmla="*/ 423652 w 577911"/>
                    <a:gd name="connsiteY11" fmla="*/ 344991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7911" h="745125">
                      <a:moveTo>
                        <a:pt x="578519" y="745093"/>
                      </a:moveTo>
                      <a:lnTo>
                        <a:pt x="365739" y="745093"/>
                      </a:lnTo>
                      <a:lnTo>
                        <a:pt x="275081" y="505550"/>
                      </a:lnTo>
                      <a:lnTo>
                        <a:pt x="190095" y="745093"/>
                      </a:lnTo>
                      <a:lnTo>
                        <a:pt x="607" y="745093"/>
                      </a:lnTo>
                      <a:lnTo>
                        <a:pt x="156734" y="321605"/>
                      </a:lnTo>
                      <a:lnTo>
                        <a:pt x="40894" y="-32"/>
                      </a:lnTo>
                      <a:lnTo>
                        <a:pt x="231642" y="-32"/>
                      </a:lnTo>
                      <a:lnTo>
                        <a:pt x="302154" y="216125"/>
                      </a:lnTo>
                      <a:lnTo>
                        <a:pt x="380844" y="-32"/>
                      </a:lnTo>
                      <a:lnTo>
                        <a:pt x="559002" y="-32"/>
                      </a:lnTo>
                      <a:lnTo>
                        <a:pt x="423652" y="344991"/>
                      </a:lnTo>
                      <a:close/>
                    </a:path>
                  </a:pathLst>
                </a:custGeom>
                <a:solidFill>
                  <a:srgbClr val="F1BD44"/>
                </a:solidFill>
                <a:ln w="6128" cap="flat">
                  <a:noFill/>
                  <a:prstDash val="solid"/>
                  <a:miter/>
                </a:ln>
              </p:spPr>
              <p:txBody>
                <a:bodyPr rtlCol="0" anchor="ctr"/>
                <a:lstStyle/>
                <a:p>
                  <a:endParaRPr lang="en-GB"/>
                </a:p>
              </p:txBody>
            </p:sp>
          </p:grpSp>
          <p:sp>
            <p:nvSpPr>
              <p:cNvPr id="40" name="TextBox 39">
                <a:extLst>
                  <a:ext uri="{FF2B5EF4-FFF2-40B4-BE49-F238E27FC236}">
                    <a16:creationId xmlns:a16="http://schemas.microsoft.com/office/drawing/2014/main" id="{3DEF821E-9066-F5C8-7AA3-1140E0EF39FD}"/>
                  </a:ext>
                </a:extLst>
              </p:cNvPr>
              <p:cNvSpPr txBox="1"/>
              <p:nvPr/>
            </p:nvSpPr>
            <p:spPr>
              <a:xfrm>
                <a:off x="8570882" y="4756187"/>
                <a:ext cx="184730" cy="2054409"/>
              </a:xfrm>
              <a:prstGeom prst="rect">
                <a:avLst/>
              </a:prstGeom>
              <a:noFill/>
            </p:spPr>
            <p:txBody>
              <a:bodyPr wrap="none" rtlCol="0">
                <a:spAutoFit/>
              </a:bodyPr>
              <a:lstStyle/>
              <a:p>
                <a:pPr algn="l"/>
                <a:endParaRPr lang="en-GB" sz="12750" b="1" spc="0" baseline="0" dirty="0">
                  <a:ln/>
                  <a:solidFill>
                    <a:srgbClr val="F1BD44"/>
                  </a:solidFill>
                  <a:latin typeface="Haettenschweiler"/>
                  <a:sym typeface="Haettenschweiler"/>
                  <a:rtl val="0"/>
                </a:endParaRPr>
              </a:p>
            </p:txBody>
          </p:sp>
        </p:grpSp>
      </p:grpSp>
      <p:sp>
        <p:nvSpPr>
          <p:cNvPr id="45" name="TextBox 44">
            <a:extLst>
              <a:ext uri="{FF2B5EF4-FFF2-40B4-BE49-F238E27FC236}">
                <a16:creationId xmlns:a16="http://schemas.microsoft.com/office/drawing/2014/main" id="{A480DC70-1AB2-ADAD-4887-74DF5EFDD4A5}"/>
              </a:ext>
            </a:extLst>
          </p:cNvPr>
          <p:cNvSpPr txBox="1"/>
          <p:nvPr/>
        </p:nvSpPr>
        <p:spPr>
          <a:xfrm>
            <a:off x="9306390" y="3875299"/>
            <a:ext cx="3160726" cy="646331"/>
          </a:xfrm>
          <a:prstGeom prst="rect">
            <a:avLst/>
          </a:prstGeom>
          <a:noFill/>
        </p:spPr>
        <p:txBody>
          <a:bodyPr wrap="square">
            <a:spAutoFit/>
          </a:bodyPr>
          <a:lstStyle/>
          <a:p>
            <a:r>
              <a:rPr lang="en-GB" dirty="0">
                <a:hlinkClick r:id="rId10"/>
              </a:rPr>
              <a:t>https://w3id.org/cpm/ro-crate</a:t>
            </a:r>
            <a:endParaRPr lang="en-GB" dirty="0"/>
          </a:p>
          <a:p>
            <a:r>
              <a:rPr lang="en-GB" dirty="0">
                <a:hlinkClick r:id="rId11"/>
              </a:rPr>
              <a:t>https://trefx.uk/</a:t>
            </a:r>
            <a:r>
              <a:rPr lang="en-GB" dirty="0"/>
              <a:t> </a:t>
            </a:r>
          </a:p>
        </p:txBody>
      </p:sp>
    </p:spTree>
    <p:extLst>
      <p:ext uri="{BB962C8B-B14F-4D97-AF65-F5344CB8AC3E}">
        <p14:creationId xmlns:p14="http://schemas.microsoft.com/office/powerpoint/2010/main" val="3172253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8"/>
          <p:cNvSpPr txBox="1">
            <a:spLocks noGrp="1"/>
          </p:cNvSpPr>
          <p:nvPr>
            <p:ph type="title"/>
          </p:nvPr>
        </p:nvSpPr>
        <p:spPr>
          <a:xfrm>
            <a:off x="-2219" y="-44100"/>
            <a:ext cx="10515600" cy="1325563"/>
          </a:xfrm>
          <a:prstGeom prst="rect">
            <a:avLst/>
          </a:prstGeom>
          <a:noFill/>
          <a:ln>
            <a:noFill/>
          </a:ln>
        </p:spPr>
        <p:txBody>
          <a:bodyPr spcFirstLastPara="1" vert="horz" wrap="square" lIns="121900" tIns="121900" rIns="121900" bIns="121900" rtlCol="0" anchor="t" anchorCtr="0">
            <a:normAutofit/>
          </a:bodyPr>
          <a:lstStyle/>
          <a:p>
            <a:pPr>
              <a:buSzPct val="111111"/>
            </a:pPr>
            <a:r>
              <a:rPr lang="en-GB" dirty="0"/>
              <a:t>Five Safes RO-Crate Profile</a:t>
            </a:r>
            <a:endParaRPr dirty="0"/>
          </a:p>
        </p:txBody>
      </p:sp>
      <p:grpSp>
        <p:nvGrpSpPr>
          <p:cNvPr id="510" name="Google Shape;510;p58"/>
          <p:cNvGrpSpPr/>
          <p:nvPr/>
        </p:nvGrpSpPr>
        <p:grpSpPr>
          <a:xfrm>
            <a:off x="3012542" y="2849957"/>
            <a:ext cx="3675146" cy="3552591"/>
            <a:chOff x="4128724" y="1132600"/>
            <a:chExt cx="2330100" cy="2235064"/>
          </a:xfrm>
        </p:grpSpPr>
        <p:sp>
          <p:nvSpPr>
            <p:cNvPr id="511" name="Google Shape;511;p58"/>
            <p:cNvSpPr/>
            <p:nvPr/>
          </p:nvSpPr>
          <p:spPr>
            <a:xfrm>
              <a:off x="4128724" y="1132600"/>
              <a:ext cx="2330100" cy="2156700"/>
            </a:xfrm>
            <a:prstGeom prst="pentagon">
              <a:avLst>
                <a:gd name="hf" fmla="val 105146"/>
                <a:gd name="vf" fmla="val 110557"/>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12" name="Google Shape;512;p58"/>
            <p:cNvPicPr preferRelativeResize="0"/>
            <p:nvPr/>
          </p:nvPicPr>
          <p:blipFill rotWithShape="1">
            <a:blip r:embed="rId3">
              <a:alphaModFix/>
            </a:blip>
            <a:srcRect/>
            <a:stretch/>
          </p:blipFill>
          <p:spPr>
            <a:xfrm>
              <a:off x="4205877" y="1210850"/>
              <a:ext cx="2252933" cy="2156814"/>
            </a:xfrm>
            <a:prstGeom prst="rect">
              <a:avLst/>
            </a:prstGeom>
            <a:noFill/>
            <a:ln>
              <a:noFill/>
            </a:ln>
          </p:spPr>
        </p:pic>
        <p:pic>
          <p:nvPicPr>
            <p:cNvPr id="513" name="Google Shape;513;p58"/>
            <p:cNvPicPr preferRelativeResize="0"/>
            <p:nvPr/>
          </p:nvPicPr>
          <p:blipFill rotWithShape="1">
            <a:blip r:embed="rId4">
              <a:alphaModFix/>
            </a:blip>
            <a:srcRect t="-4509" b="4508"/>
            <a:stretch/>
          </p:blipFill>
          <p:spPr>
            <a:xfrm>
              <a:off x="4651535" y="1686831"/>
              <a:ext cx="1204855" cy="1204851"/>
            </a:xfrm>
            <a:prstGeom prst="rect">
              <a:avLst/>
            </a:prstGeom>
            <a:noFill/>
            <a:ln>
              <a:noFill/>
            </a:ln>
          </p:spPr>
        </p:pic>
      </p:grpSp>
      <p:sp>
        <p:nvSpPr>
          <p:cNvPr id="514" name="Google Shape;514;p58"/>
          <p:cNvSpPr txBox="1"/>
          <p:nvPr/>
        </p:nvSpPr>
        <p:spPr>
          <a:xfrm>
            <a:off x="2312812" y="2360913"/>
            <a:ext cx="3824698" cy="492388"/>
          </a:xfrm>
          <a:prstGeom prst="rect">
            <a:avLst/>
          </a:prstGeom>
          <a:noFill/>
          <a:ln>
            <a:noFill/>
          </a:ln>
        </p:spPr>
        <p:txBody>
          <a:bodyPr spcFirstLastPara="1" wrap="square" lIns="121900" tIns="60933" rIns="121900" bIns="60933"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chemeClr val="tx2"/>
                </a:solidFill>
                <a:latin typeface="Corbel"/>
                <a:ea typeface="Corbel"/>
                <a:cs typeface="Corbel"/>
                <a:sym typeface="Corbel"/>
              </a:rPr>
              <a:t>User making the request</a:t>
            </a:r>
            <a:endParaRPr lang="en-GB" sz="1800" b="0" i="0" u="none" strike="noStrike" cap="none" dirty="0">
              <a:solidFill>
                <a:schemeClr val="tx2"/>
              </a:solidFill>
              <a:latin typeface="Arial"/>
              <a:ea typeface="Arial"/>
              <a:cs typeface="Arial"/>
              <a:sym typeface="Arial"/>
            </a:endParaRPr>
          </a:p>
        </p:txBody>
      </p:sp>
      <p:sp>
        <p:nvSpPr>
          <p:cNvPr id="515" name="Google Shape;515;p58"/>
          <p:cNvSpPr txBox="1"/>
          <p:nvPr/>
        </p:nvSpPr>
        <p:spPr>
          <a:xfrm>
            <a:off x="6739880" y="3627913"/>
            <a:ext cx="3411952" cy="492388"/>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chemeClr val="accent5"/>
                </a:solidFill>
                <a:latin typeface="Corbel"/>
                <a:ea typeface="Corbel"/>
                <a:cs typeface="Corbel"/>
                <a:sym typeface="Corbel"/>
              </a:rPr>
              <a:t>Data Access agreement</a:t>
            </a:r>
            <a:endParaRPr sz="1867" dirty="0">
              <a:solidFill>
                <a:schemeClr val="accent5"/>
              </a:solidFill>
              <a:latin typeface="Arial"/>
              <a:ea typeface="Arial"/>
              <a:cs typeface="Arial"/>
              <a:sym typeface="Arial"/>
            </a:endParaRPr>
          </a:p>
        </p:txBody>
      </p:sp>
      <p:sp>
        <p:nvSpPr>
          <p:cNvPr id="516" name="Google Shape;516;p58"/>
          <p:cNvSpPr txBox="1"/>
          <p:nvPr/>
        </p:nvSpPr>
        <p:spPr>
          <a:xfrm>
            <a:off x="6339566" y="5783497"/>
            <a:ext cx="3526461" cy="861720"/>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rgbClr val="7030A0"/>
                </a:solidFill>
                <a:latin typeface="Corbel"/>
                <a:ea typeface="Corbel"/>
                <a:cs typeface="Corbel"/>
                <a:sym typeface="Corbel"/>
              </a:rPr>
              <a:t>Pre-approved workflows and containers on TRE</a:t>
            </a:r>
            <a:endParaRPr sz="1867" dirty="0">
              <a:solidFill>
                <a:srgbClr val="000000"/>
              </a:solidFill>
              <a:latin typeface="Arial"/>
              <a:ea typeface="Arial"/>
              <a:cs typeface="Arial"/>
              <a:sym typeface="Arial"/>
            </a:endParaRPr>
          </a:p>
        </p:txBody>
      </p:sp>
      <p:sp>
        <p:nvSpPr>
          <p:cNvPr id="517" name="Google Shape;517;p58"/>
          <p:cNvSpPr txBox="1"/>
          <p:nvPr/>
        </p:nvSpPr>
        <p:spPr>
          <a:xfrm>
            <a:off x="387141" y="5113947"/>
            <a:ext cx="3205335" cy="1600384"/>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chemeClr val="accent1">
                    <a:lumMod val="25000"/>
                  </a:schemeClr>
                </a:solidFill>
                <a:latin typeface="Corbel"/>
                <a:ea typeface="Corbel"/>
                <a:cs typeface="Corbel"/>
                <a:sym typeface="Corbel"/>
              </a:rPr>
              <a:t>Metadata of dataset and references to dataset (e.g. HDR-UK Gateway)</a:t>
            </a:r>
            <a:endParaRPr sz="1867" dirty="0">
              <a:solidFill>
                <a:schemeClr val="accent1">
                  <a:lumMod val="25000"/>
                </a:schemeClr>
              </a:solidFill>
              <a:latin typeface="Arial"/>
              <a:ea typeface="Arial"/>
              <a:cs typeface="Arial"/>
              <a:sym typeface="Arial"/>
            </a:endParaRPr>
          </a:p>
        </p:txBody>
      </p:sp>
      <p:sp>
        <p:nvSpPr>
          <p:cNvPr id="518" name="Google Shape;518;p58"/>
          <p:cNvSpPr txBox="1"/>
          <p:nvPr/>
        </p:nvSpPr>
        <p:spPr>
          <a:xfrm>
            <a:off x="172792" y="3197053"/>
            <a:ext cx="3205335" cy="861720"/>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a:solidFill>
                  <a:srgbClr val="083C92"/>
                </a:solidFill>
                <a:latin typeface="Corbel"/>
                <a:ea typeface="Corbel"/>
                <a:cs typeface="Corbel"/>
                <a:sym typeface="Corbel"/>
              </a:rPr>
              <a:t>Outputs approved for release &amp; provenance</a:t>
            </a:r>
            <a:endParaRPr sz="1867">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64715D18-2DA5-07F6-F1A5-A0108D325BE1}"/>
              </a:ext>
            </a:extLst>
          </p:cNvPr>
          <p:cNvSpPr txBox="1"/>
          <p:nvPr/>
        </p:nvSpPr>
        <p:spPr>
          <a:xfrm>
            <a:off x="6096000" y="715742"/>
            <a:ext cx="6096772" cy="2400657"/>
          </a:xfrm>
          <a:prstGeom prst="rect">
            <a:avLst/>
          </a:prstGeom>
          <a:noFill/>
        </p:spPr>
        <p:txBody>
          <a:bodyPr wrap="square">
            <a:spAutoFit/>
          </a:bodyPr>
          <a:lstStyle/>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Crate – </a:t>
            </a:r>
            <a:r>
              <a:rPr lang="en-GB" dirty="0">
                <a:latin typeface="Corbel"/>
                <a:ea typeface="Corbel"/>
                <a:cs typeface="Corbel"/>
                <a:sym typeface="Corbel"/>
              </a:rPr>
              <a:t>a pre-approved workflow</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Request Crate – </a:t>
            </a:r>
            <a:r>
              <a:rPr lang="en-GB" dirty="0">
                <a:latin typeface="Corbel"/>
                <a:ea typeface="Corbel"/>
                <a:cs typeface="Corbel"/>
                <a:sym typeface="Corbel"/>
              </a:rPr>
              <a:t>ready to submit</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Approved Request Crate – </a:t>
            </a:r>
            <a:r>
              <a:rPr lang="en-GB" dirty="0">
                <a:latin typeface="Corbel"/>
                <a:ea typeface="Corbel"/>
                <a:cs typeface="Corbel"/>
                <a:sym typeface="Corbel"/>
              </a:rPr>
              <a:t>verified to run on TRE</a:t>
            </a:r>
            <a:endParaRPr lang="en-GB" i="1" dirty="0">
              <a:latin typeface="Corbel"/>
              <a:ea typeface="Corbel"/>
              <a:cs typeface="Corbel"/>
              <a:sym typeface="Corbel"/>
            </a:endParaRP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Run Crate </a:t>
            </a:r>
            <a:r>
              <a:rPr lang="en-GB" dirty="0">
                <a:latin typeface="Corbel"/>
                <a:ea typeface="Corbel"/>
                <a:cs typeface="Corbel"/>
                <a:sym typeface="Corbel"/>
              </a:rPr>
              <a:t>– results of approved run</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Transparency Crate</a:t>
            </a:r>
            <a:r>
              <a:rPr lang="en-GB" dirty="0">
                <a:latin typeface="Corbel"/>
                <a:ea typeface="Corbel"/>
                <a:cs typeface="Corbel"/>
                <a:sym typeface="Corbel"/>
              </a:rPr>
              <a:t> – record of data </a:t>
            </a:r>
            <a:r>
              <a:rPr lang="en-GB" dirty="0" err="1">
                <a:latin typeface="Corbel"/>
                <a:ea typeface="Corbel"/>
                <a:cs typeface="Corbel"/>
                <a:sym typeface="Corbel"/>
              </a:rPr>
              <a:t>usage+run</a:t>
            </a:r>
            <a:endParaRPr lang="en-GB" dirty="0">
              <a:latin typeface="Corbel"/>
              <a:ea typeface="Corbel"/>
              <a:cs typeface="Corbel"/>
              <a:sym typeface="Corbel"/>
            </a:endParaRPr>
          </a:p>
        </p:txBody>
      </p:sp>
      <p:grpSp>
        <p:nvGrpSpPr>
          <p:cNvPr id="2" name="Group 1">
            <a:extLst>
              <a:ext uri="{FF2B5EF4-FFF2-40B4-BE49-F238E27FC236}">
                <a16:creationId xmlns:a16="http://schemas.microsoft.com/office/drawing/2014/main" id="{E0B9BCCF-A735-8613-A76C-41659DA33A75}"/>
              </a:ext>
            </a:extLst>
          </p:cNvPr>
          <p:cNvGrpSpPr/>
          <p:nvPr/>
        </p:nvGrpSpPr>
        <p:grpSpPr>
          <a:xfrm>
            <a:off x="10082507" y="5493409"/>
            <a:ext cx="1921040" cy="1296477"/>
            <a:chOff x="8797851" y="4481029"/>
            <a:chExt cx="3044097" cy="2054409"/>
          </a:xfrm>
        </p:grpSpPr>
        <p:grpSp>
          <p:nvGrpSpPr>
            <p:cNvPr id="3" name="Graphic 8">
              <a:extLst>
                <a:ext uri="{FF2B5EF4-FFF2-40B4-BE49-F238E27FC236}">
                  <a16:creationId xmlns:a16="http://schemas.microsoft.com/office/drawing/2014/main" id="{C179ACFD-D4B9-372A-9E98-1DD837C0039E}"/>
                </a:ext>
              </a:extLst>
            </p:cNvPr>
            <p:cNvGrpSpPr/>
            <p:nvPr/>
          </p:nvGrpSpPr>
          <p:grpSpPr>
            <a:xfrm>
              <a:off x="8906641" y="5632186"/>
              <a:ext cx="2935307" cy="497688"/>
              <a:chOff x="8679672" y="5907344"/>
              <a:chExt cx="2935307" cy="497688"/>
            </a:xfrm>
            <a:solidFill>
              <a:srgbClr val="2E2D5F"/>
            </a:solidFill>
          </p:grpSpPr>
          <p:sp>
            <p:nvSpPr>
              <p:cNvPr id="14" name="Freeform: Shape 13">
                <a:extLst>
                  <a:ext uri="{FF2B5EF4-FFF2-40B4-BE49-F238E27FC236}">
                    <a16:creationId xmlns:a16="http://schemas.microsoft.com/office/drawing/2014/main" id="{6F2FE15A-2D51-55EC-E175-46A133400C8B}"/>
                  </a:ext>
                </a:extLst>
              </p:cNvPr>
              <p:cNvSpPr/>
              <p:nvPr/>
            </p:nvSpPr>
            <p:spPr>
              <a:xfrm>
                <a:off x="8687060" y="5907344"/>
                <a:ext cx="864059" cy="183408"/>
              </a:xfrm>
              <a:custGeom>
                <a:avLst/>
                <a:gdLst>
                  <a:gd name="connsiteX0" fmla="*/ 686 w 864059"/>
                  <a:gd name="connsiteY0" fmla="*/ 181270 h 183408"/>
                  <a:gd name="connsiteX1" fmla="*/ 43481 w 864059"/>
                  <a:gd name="connsiteY1" fmla="*/ 181270 h 183408"/>
                  <a:gd name="connsiteX2" fmla="*/ 85258 w 864059"/>
                  <a:gd name="connsiteY2" fmla="*/ 137201 h 183408"/>
                  <a:gd name="connsiteX3" fmla="*/ 85258 w 864059"/>
                  <a:gd name="connsiteY3" fmla="*/ 47025 h 183408"/>
                  <a:gd name="connsiteX4" fmla="*/ 43481 w 864059"/>
                  <a:gd name="connsiteY4" fmla="*/ 2956 h 183408"/>
                  <a:gd name="connsiteX5" fmla="*/ 686 w 864059"/>
                  <a:gd name="connsiteY5" fmla="*/ 2956 h 183408"/>
                  <a:gd name="connsiteX6" fmla="*/ 28707 w 864059"/>
                  <a:gd name="connsiteY6" fmla="*/ 155796 h 183408"/>
                  <a:gd name="connsiteX7" fmla="*/ 28707 w 864059"/>
                  <a:gd name="connsiteY7" fmla="*/ 28429 h 183408"/>
                  <a:gd name="connsiteX8" fmla="*/ 42972 w 864059"/>
                  <a:gd name="connsiteY8" fmla="*/ 28429 h 183408"/>
                  <a:gd name="connsiteX9" fmla="*/ 57237 w 864059"/>
                  <a:gd name="connsiteY9" fmla="*/ 45751 h 183408"/>
                  <a:gd name="connsiteX10" fmla="*/ 57237 w 864059"/>
                  <a:gd name="connsiteY10" fmla="*/ 138475 h 183408"/>
                  <a:gd name="connsiteX11" fmla="*/ 42972 w 864059"/>
                  <a:gd name="connsiteY11" fmla="*/ 155796 h 183408"/>
                  <a:gd name="connsiteX12" fmla="*/ 104108 w 864059"/>
                  <a:gd name="connsiteY12" fmla="*/ 181270 h 183408"/>
                  <a:gd name="connsiteX13" fmla="*/ 180528 w 864059"/>
                  <a:gd name="connsiteY13" fmla="*/ 181270 h 183408"/>
                  <a:gd name="connsiteX14" fmla="*/ 180528 w 864059"/>
                  <a:gd name="connsiteY14" fmla="*/ 155796 h 183408"/>
                  <a:gd name="connsiteX15" fmla="*/ 132129 w 864059"/>
                  <a:gd name="connsiteY15" fmla="*/ 155796 h 183408"/>
                  <a:gd name="connsiteX16" fmla="*/ 132129 w 864059"/>
                  <a:gd name="connsiteY16" fmla="*/ 101028 h 183408"/>
                  <a:gd name="connsiteX17" fmla="*/ 170594 w 864059"/>
                  <a:gd name="connsiteY17" fmla="*/ 101028 h 183408"/>
                  <a:gd name="connsiteX18" fmla="*/ 170594 w 864059"/>
                  <a:gd name="connsiteY18" fmla="*/ 75555 h 183408"/>
                  <a:gd name="connsiteX19" fmla="*/ 132129 w 864059"/>
                  <a:gd name="connsiteY19" fmla="*/ 75555 h 183408"/>
                  <a:gd name="connsiteX20" fmla="*/ 132129 w 864059"/>
                  <a:gd name="connsiteY20" fmla="*/ 28429 h 183408"/>
                  <a:gd name="connsiteX21" fmla="*/ 180528 w 864059"/>
                  <a:gd name="connsiteY21" fmla="*/ 28429 h 183408"/>
                  <a:gd name="connsiteX22" fmla="*/ 180528 w 864059"/>
                  <a:gd name="connsiteY22" fmla="*/ 2956 h 183408"/>
                  <a:gd name="connsiteX23" fmla="*/ 104108 w 864059"/>
                  <a:gd name="connsiteY23" fmla="*/ 2956 h 183408"/>
                  <a:gd name="connsiteX24" fmla="*/ 196577 w 864059"/>
                  <a:gd name="connsiteY24" fmla="*/ 181270 h 183408"/>
                  <a:gd name="connsiteX25" fmla="*/ 270705 w 864059"/>
                  <a:gd name="connsiteY25" fmla="*/ 181270 h 183408"/>
                  <a:gd name="connsiteX26" fmla="*/ 270705 w 864059"/>
                  <a:gd name="connsiteY26" fmla="*/ 155796 h 183408"/>
                  <a:gd name="connsiteX27" fmla="*/ 224598 w 864059"/>
                  <a:gd name="connsiteY27" fmla="*/ 155796 h 183408"/>
                  <a:gd name="connsiteX28" fmla="*/ 224598 w 864059"/>
                  <a:gd name="connsiteY28" fmla="*/ 2956 h 183408"/>
                  <a:gd name="connsiteX29" fmla="*/ 196577 w 864059"/>
                  <a:gd name="connsiteY29" fmla="*/ 2956 h 183408"/>
                  <a:gd name="connsiteX30" fmla="*/ 284205 w 864059"/>
                  <a:gd name="connsiteY30" fmla="*/ 181270 h 183408"/>
                  <a:gd name="connsiteX31" fmla="*/ 312227 w 864059"/>
                  <a:gd name="connsiteY31" fmla="*/ 181270 h 183408"/>
                  <a:gd name="connsiteX32" fmla="*/ 312227 w 864059"/>
                  <a:gd name="connsiteY32" fmla="*/ 2956 h 183408"/>
                  <a:gd name="connsiteX33" fmla="*/ 284205 w 864059"/>
                  <a:gd name="connsiteY33" fmla="*/ 2956 h 183408"/>
                  <a:gd name="connsiteX34" fmla="*/ 352730 w 864059"/>
                  <a:gd name="connsiteY34" fmla="*/ 181270 h 183408"/>
                  <a:gd name="connsiteX35" fmla="*/ 389921 w 864059"/>
                  <a:gd name="connsiteY35" fmla="*/ 181270 h 183408"/>
                  <a:gd name="connsiteX36" fmla="*/ 416923 w 864059"/>
                  <a:gd name="connsiteY36" fmla="*/ 2956 h 183408"/>
                  <a:gd name="connsiteX37" fmla="*/ 391194 w 864059"/>
                  <a:gd name="connsiteY37" fmla="*/ 2956 h 183408"/>
                  <a:gd name="connsiteX38" fmla="*/ 372853 w 864059"/>
                  <a:gd name="connsiteY38" fmla="*/ 141277 h 183408"/>
                  <a:gd name="connsiteX39" fmla="*/ 372344 w 864059"/>
                  <a:gd name="connsiteY39" fmla="*/ 141277 h 183408"/>
                  <a:gd name="connsiteX40" fmla="*/ 354003 w 864059"/>
                  <a:gd name="connsiteY40" fmla="*/ 2956 h 183408"/>
                  <a:gd name="connsiteX41" fmla="*/ 325728 w 864059"/>
                  <a:gd name="connsiteY41" fmla="*/ 2956 h 183408"/>
                  <a:gd name="connsiteX42" fmla="*/ 430424 w 864059"/>
                  <a:gd name="connsiteY42" fmla="*/ 181270 h 183408"/>
                  <a:gd name="connsiteX43" fmla="*/ 506845 w 864059"/>
                  <a:gd name="connsiteY43" fmla="*/ 181270 h 183408"/>
                  <a:gd name="connsiteX44" fmla="*/ 506845 w 864059"/>
                  <a:gd name="connsiteY44" fmla="*/ 155796 h 183408"/>
                  <a:gd name="connsiteX45" fmla="*/ 458443 w 864059"/>
                  <a:gd name="connsiteY45" fmla="*/ 155796 h 183408"/>
                  <a:gd name="connsiteX46" fmla="*/ 458443 w 864059"/>
                  <a:gd name="connsiteY46" fmla="*/ 101028 h 183408"/>
                  <a:gd name="connsiteX47" fmla="*/ 496911 w 864059"/>
                  <a:gd name="connsiteY47" fmla="*/ 101028 h 183408"/>
                  <a:gd name="connsiteX48" fmla="*/ 496911 w 864059"/>
                  <a:gd name="connsiteY48" fmla="*/ 75555 h 183408"/>
                  <a:gd name="connsiteX49" fmla="*/ 458443 w 864059"/>
                  <a:gd name="connsiteY49" fmla="*/ 75555 h 183408"/>
                  <a:gd name="connsiteX50" fmla="*/ 458443 w 864059"/>
                  <a:gd name="connsiteY50" fmla="*/ 28429 h 183408"/>
                  <a:gd name="connsiteX51" fmla="*/ 506845 w 864059"/>
                  <a:gd name="connsiteY51" fmla="*/ 28429 h 183408"/>
                  <a:gd name="connsiteX52" fmla="*/ 506845 w 864059"/>
                  <a:gd name="connsiteY52" fmla="*/ 2956 h 183408"/>
                  <a:gd name="connsiteX53" fmla="*/ 430424 w 864059"/>
                  <a:gd name="connsiteY53" fmla="*/ 2956 h 183408"/>
                  <a:gd name="connsiteX54" fmla="*/ 522894 w 864059"/>
                  <a:gd name="connsiteY54" fmla="*/ 181270 h 183408"/>
                  <a:gd name="connsiteX55" fmla="*/ 550914 w 864059"/>
                  <a:gd name="connsiteY55" fmla="*/ 181270 h 183408"/>
                  <a:gd name="connsiteX56" fmla="*/ 550914 w 864059"/>
                  <a:gd name="connsiteY56" fmla="*/ 104850 h 183408"/>
                  <a:gd name="connsiteX57" fmla="*/ 560593 w 864059"/>
                  <a:gd name="connsiteY57" fmla="*/ 104850 h 183408"/>
                  <a:gd name="connsiteX58" fmla="*/ 578169 w 864059"/>
                  <a:gd name="connsiteY58" fmla="*/ 126757 h 183408"/>
                  <a:gd name="connsiteX59" fmla="*/ 578169 w 864059"/>
                  <a:gd name="connsiteY59" fmla="*/ 159363 h 183408"/>
                  <a:gd name="connsiteX60" fmla="*/ 580716 w 864059"/>
                  <a:gd name="connsiteY60" fmla="*/ 181270 h 183408"/>
                  <a:gd name="connsiteX61" fmla="*/ 609249 w 864059"/>
                  <a:gd name="connsiteY61" fmla="*/ 181270 h 183408"/>
                  <a:gd name="connsiteX62" fmla="*/ 606189 w 864059"/>
                  <a:gd name="connsiteY62" fmla="*/ 159617 h 183408"/>
                  <a:gd name="connsiteX63" fmla="*/ 606189 w 864059"/>
                  <a:gd name="connsiteY63" fmla="*/ 128285 h 183408"/>
                  <a:gd name="connsiteX64" fmla="*/ 587594 w 864059"/>
                  <a:gd name="connsiteY64" fmla="*/ 90584 h 183408"/>
                  <a:gd name="connsiteX65" fmla="*/ 587594 w 864059"/>
                  <a:gd name="connsiteY65" fmla="*/ 90075 h 183408"/>
                  <a:gd name="connsiteX66" fmla="*/ 605935 w 864059"/>
                  <a:gd name="connsiteY66" fmla="*/ 54921 h 183408"/>
                  <a:gd name="connsiteX67" fmla="*/ 605935 w 864059"/>
                  <a:gd name="connsiteY67" fmla="*/ 43968 h 183408"/>
                  <a:gd name="connsiteX68" fmla="*/ 564416 w 864059"/>
                  <a:gd name="connsiteY68" fmla="*/ 2956 h 183408"/>
                  <a:gd name="connsiteX69" fmla="*/ 522894 w 864059"/>
                  <a:gd name="connsiteY69" fmla="*/ 2956 h 183408"/>
                  <a:gd name="connsiteX70" fmla="*/ 550914 w 864059"/>
                  <a:gd name="connsiteY70" fmla="*/ 79376 h 183408"/>
                  <a:gd name="connsiteX71" fmla="*/ 550914 w 864059"/>
                  <a:gd name="connsiteY71" fmla="*/ 28429 h 183408"/>
                  <a:gd name="connsiteX72" fmla="*/ 563648 w 864059"/>
                  <a:gd name="connsiteY72" fmla="*/ 28429 h 183408"/>
                  <a:gd name="connsiteX73" fmla="*/ 577915 w 864059"/>
                  <a:gd name="connsiteY73" fmla="*/ 46770 h 183408"/>
                  <a:gd name="connsiteX74" fmla="*/ 577915 w 864059"/>
                  <a:gd name="connsiteY74" fmla="*/ 60526 h 183408"/>
                  <a:gd name="connsiteX75" fmla="*/ 561102 w 864059"/>
                  <a:gd name="connsiteY75" fmla="*/ 79376 h 183408"/>
                  <a:gd name="connsiteX76" fmla="*/ 625552 w 864059"/>
                  <a:gd name="connsiteY76" fmla="*/ 181270 h 183408"/>
                  <a:gd name="connsiteX77" fmla="*/ 653572 w 864059"/>
                  <a:gd name="connsiteY77" fmla="*/ 181270 h 183408"/>
                  <a:gd name="connsiteX78" fmla="*/ 653572 w 864059"/>
                  <a:gd name="connsiteY78" fmla="*/ 2956 h 183408"/>
                  <a:gd name="connsiteX79" fmla="*/ 625552 w 864059"/>
                  <a:gd name="connsiteY79" fmla="*/ 2956 h 183408"/>
                  <a:gd name="connsiteX80" fmla="*/ 674459 w 864059"/>
                  <a:gd name="connsiteY80" fmla="*/ 181270 h 183408"/>
                  <a:gd name="connsiteX81" fmla="*/ 699423 w 864059"/>
                  <a:gd name="connsiteY81" fmla="*/ 181270 h 183408"/>
                  <a:gd name="connsiteX82" fmla="*/ 699423 w 864059"/>
                  <a:gd name="connsiteY82" fmla="*/ 51101 h 183408"/>
                  <a:gd name="connsiteX83" fmla="*/ 699932 w 864059"/>
                  <a:gd name="connsiteY83" fmla="*/ 51101 h 183408"/>
                  <a:gd name="connsiteX84" fmla="*/ 733558 w 864059"/>
                  <a:gd name="connsiteY84" fmla="*/ 181270 h 183408"/>
                  <a:gd name="connsiteX85" fmla="*/ 762341 w 864059"/>
                  <a:gd name="connsiteY85" fmla="*/ 181270 h 183408"/>
                  <a:gd name="connsiteX86" fmla="*/ 762341 w 864059"/>
                  <a:gd name="connsiteY86" fmla="*/ 2956 h 183408"/>
                  <a:gd name="connsiteX87" fmla="*/ 737381 w 864059"/>
                  <a:gd name="connsiteY87" fmla="*/ 2956 h 183408"/>
                  <a:gd name="connsiteX88" fmla="*/ 737381 w 864059"/>
                  <a:gd name="connsiteY88" fmla="*/ 109689 h 183408"/>
                  <a:gd name="connsiteX89" fmla="*/ 736868 w 864059"/>
                  <a:gd name="connsiteY89" fmla="*/ 109689 h 183408"/>
                  <a:gd name="connsiteX90" fmla="*/ 709612 w 864059"/>
                  <a:gd name="connsiteY90" fmla="*/ 2956 h 183408"/>
                  <a:gd name="connsiteX91" fmla="*/ 674459 w 864059"/>
                  <a:gd name="connsiteY91" fmla="*/ 2956 h 183408"/>
                  <a:gd name="connsiteX92" fmla="*/ 822968 w 864059"/>
                  <a:gd name="connsiteY92" fmla="*/ 183817 h 183408"/>
                  <a:gd name="connsiteX93" fmla="*/ 864745 w 864059"/>
                  <a:gd name="connsiteY93" fmla="*/ 138984 h 183408"/>
                  <a:gd name="connsiteX94" fmla="*/ 864745 w 864059"/>
                  <a:gd name="connsiteY94" fmla="*/ 80650 h 183408"/>
                  <a:gd name="connsiteX95" fmla="*/ 824246 w 864059"/>
                  <a:gd name="connsiteY95" fmla="*/ 80650 h 183408"/>
                  <a:gd name="connsiteX96" fmla="*/ 824246 w 864059"/>
                  <a:gd name="connsiteY96" fmla="*/ 106123 h 183408"/>
                  <a:gd name="connsiteX97" fmla="*/ 838253 w 864059"/>
                  <a:gd name="connsiteY97" fmla="*/ 106123 h 183408"/>
                  <a:gd name="connsiteX98" fmla="*/ 838253 w 864059"/>
                  <a:gd name="connsiteY98" fmla="*/ 141022 h 183408"/>
                  <a:gd name="connsiteX99" fmla="*/ 823736 w 864059"/>
                  <a:gd name="connsiteY99" fmla="*/ 158344 h 183408"/>
                  <a:gd name="connsiteX100" fmla="*/ 809215 w 864059"/>
                  <a:gd name="connsiteY100" fmla="*/ 141022 h 183408"/>
                  <a:gd name="connsiteX101" fmla="*/ 809215 w 864059"/>
                  <a:gd name="connsiteY101" fmla="*/ 43458 h 183408"/>
                  <a:gd name="connsiteX102" fmla="*/ 823736 w 864059"/>
                  <a:gd name="connsiteY102" fmla="*/ 25881 h 183408"/>
                  <a:gd name="connsiteX103" fmla="*/ 838253 w 864059"/>
                  <a:gd name="connsiteY103" fmla="*/ 43458 h 183408"/>
                  <a:gd name="connsiteX104" fmla="*/ 838253 w 864059"/>
                  <a:gd name="connsiteY104" fmla="*/ 60526 h 183408"/>
                  <a:gd name="connsiteX105" fmla="*/ 864745 w 864059"/>
                  <a:gd name="connsiteY105" fmla="*/ 60526 h 183408"/>
                  <a:gd name="connsiteX106" fmla="*/ 864745 w 864059"/>
                  <a:gd name="connsiteY106" fmla="*/ 45242 h 183408"/>
                  <a:gd name="connsiteX107" fmla="*/ 822968 w 864059"/>
                  <a:gd name="connsiteY107" fmla="*/ 408 h 183408"/>
                  <a:gd name="connsiteX108" fmla="*/ 781195 w 864059"/>
                  <a:gd name="connsiteY108" fmla="*/ 45242 h 183408"/>
                  <a:gd name="connsiteX109" fmla="*/ 781195 w 864059"/>
                  <a:gd name="connsiteY109" fmla="*/ 138984 h 183408"/>
                  <a:gd name="connsiteX110" fmla="*/ 822968 w 864059"/>
                  <a:gd name="connsiteY110" fmla="*/ 183817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4059" h="183408">
                    <a:moveTo>
                      <a:pt x="686" y="181270"/>
                    </a:moveTo>
                    <a:lnTo>
                      <a:pt x="43481" y="181270"/>
                    </a:lnTo>
                    <a:cubicBezTo>
                      <a:pt x="71502" y="181270"/>
                      <a:pt x="85258" y="165731"/>
                      <a:pt x="85258" y="137201"/>
                    </a:cubicBezTo>
                    <a:lnTo>
                      <a:pt x="85258" y="47025"/>
                    </a:lnTo>
                    <a:cubicBezTo>
                      <a:pt x="85258" y="18494"/>
                      <a:pt x="71502" y="2956"/>
                      <a:pt x="43481" y="2956"/>
                    </a:cubicBezTo>
                    <a:lnTo>
                      <a:pt x="686" y="2956"/>
                    </a:lnTo>
                    <a:close/>
                    <a:moveTo>
                      <a:pt x="28707" y="155796"/>
                    </a:moveTo>
                    <a:lnTo>
                      <a:pt x="28707" y="28429"/>
                    </a:lnTo>
                    <a:lnTo>
                      <a:pt x="42972" y="28429"/>
                    </a:lnTo>
                    <a:cubicBezTo>
                      <a:pt x="51887" y="28429"/>
                      <a:pt x="57237" y="33014"/>
                      <a:pt x="57237" y="45751"/>
                    </a:cubicBezTo>
                    <a:lnTo>
                      <a:pt x="57237" y="138475"/>
                    </a:lnTo>
                    <a:cubicBezTo>
                      <a:pt x="57237" y="151211"/>
                      <a:pt x="51887" y="155796"/>
                      <a:pt x="42972" y="155796"/>
                    </a:cubicBezTo>
                    <a:close/>
                    <a:moveTo>
                      <a:pt x="104108" y="181270"/>
                    </a:moveTo>
                    <a:lnTo>
                      <a:pt x="180528" y="181270"/>
                    </a:lnTo>
                    <a:lnTo>
                      <a:pt x="180528" y="155796"/>
                    </a:lnTo>
                    <a:lnTo>
                      <a:pt x="132129" y="155796"/>
                    </a:lnTo>
                    <a:lnTo>
                      <a:pt x="132129" y="101028"/>
                    </a:lnTo>
                    <a:lnTo>
                      <a:pt x="170594" y="101028"/>
                    </a:lnTo>
                    <a:lnTo>
                      <a:pt x="170594" y="75555"/>
                    </a:lnTo>
                    <a:lnTo>
                      <a:pt x="132129" y="75555"/>
                    </a:lnTo>
                    <a:lnTo>
                      <a:pt x="132129" y="28429"/>
                    </a:lnTo>
                    <a:lnTo>
                      <a:pt x="180528" y="28429"/>
                    </a:lnTo>
                    <a:lnTo>
                      <a:pt x="180528" y="2956"/>
                    </a:lnTo>
                    <a:lnTo>
                      <a:pt x="104108" y="2956"/>
                    </a:lnTo>
                    <a:close/>
                    <a:moveTo>
                      <a:pt x="196577" y="181270"/>
                    </a:moveTo>
                    <a:lnTo>
                      <a:pt x="270705" y="181270"/>
                    </a:lnTo>
                    <a:lnTo>
                      <a:pt x="270705" y="155796"/>
                    </a:lnTo>
                    <a:lnTo>
                      <a:pt x="224598" y="155796"/>
                    </a:lnTo>
                    <a:lnTo>
                      <a:pt x="224598" y="2956"/>
                    </a:lnTo>
                    <a:lnTo>
                      <a:pt x="196577" y="2956"/>
                    </a:lnTo>
                    <a:close/>
                    <a:moveTo>
                      <a:pt x="284205" y="181270"/>
                    </a:moveTo>
                    <a:lnTo>
                      <a:pt x="312227" y="181270"/>
                    </a:lnTo>
                    <a:lnTo>
                      <a:pt x="312227" y="2956"/>
                    </a:lnTo>
                    <a:lnTo>
                      <a:pt x="284205" y="2956"/>
                    </a:lnTo>
                    <a:close/>
                    <a:moveTo>
                      <a:pt x="352730" y="181270"/>
                    </a:moveTo>
                    <a:lnTo>
                      <a:pt x="389921" y="181270"/>
                    </a:lnTo>
                    <a:lnTo>
                      <a:pt x="416923" y="2956"/>
                    </a:lnTo>
                    <a:lnTo>
                      <a:pt x="391194" y="2956"/>
                    </a:lnTo>
                    <a:lnTo>
                      <a:pt x="372853" y="141277"/>
                    </a:lnTo>
                    <a:lnTo>
                      <a:pt x="372344" y="141277"/>
                    </a:lnTo>
                    <a:lnTo>
                      <a:pt x="354003" y="2956"/>
                    </a:lnTo>
                    <a:lnTo>
                      <a:pt x="325728" y="2956"/>
                    </a:lnTo>
                    <a:close/>
                    <a:moveTo>
                      <a:pt x="430424" y="181270"/>
                    </a:moveTo>
                    <a:lnTo>
                      <a:pt x="506845" y="181270"/>
                    </a:lnTo>
                    <a:lnTo>
                      <a:pt x="506845" y="155796"/>
                    </a:lnTo>
                    <a:lnTo>
                      <a:pt x="458443" y="155796"/>
                    </a:lnTo>
                    <a:lnTo>
                      <a:pt x="458443" y="101028"/>
                    </a:lnTo>
                    <a:lnTo>
                      <a:pt x="496911" y="101028"/>
                    </a:lnTo>
                    <a:lnTo>
                      <a:pt x="496911" y="75555"/>
                    </a:lnTo>
                    <a:lnTo>
                      <a:pt x="458443" y="75555"/>
                    </a:lnTo>
                    <a:lnTo>
                      <a:pt x="458443" y="28429"/>
                    </a:lnTo>
                    <a:lnTo>
                      <a:pt x="506845" y="28429"/>
                    </a:lnTo>
                    <a:lnTo>
                      <a:pt x="506845" y="2956"/>
                    </a:lnTo>
                    <a:lnTo>
                      <a:pt x="430424" y="2956"/>
                    </a:lnTo>
                    <a:close/>
                    <a:moveTo>
                      <a:pt x="522894" y="181270"/>
                    </a:moveTo>
                    <a:lnTo>
                      <a:pt x="550914" y="181270"/>
                    </a:lnTo>
                    <a:lnTo>
                      <a:pt x="550914" y="104850"/>
                    </a:lnTo>
                    <a:lnTo>
                      <a:pt x="560593" y="104850"/>
                    </a:lnTo>
                    <a:cubicBezTo>
                      <a:pt x="573332" y="104850"/>
                      <a:pt x="578169" y="110199"/>
                      <a:pt x="578169" y="126757"/>
                    </a:cubicBezTo>
                    <a:lnTo>
                      <a:pt x="578169" y="159363"/>
                    </a:lnTo>
                    <a:cubicBezTo>
                      <a:pt x="578169" y="173883"/>
                      <a:pt x="579188" y="176685"/>
                      <a:pt x="580716" y="181270"/>
                    </a:cubicBezTo>
                    <a:lnTo>
                      <a:pt x="609249" y="181270"/>
                    </a:lnTo>
                    <a:cubicBezTo>
                      <a:pt x="606444" y="174647"/>
                      <a:pt x="606189" y="168278"/>
                      <a:pt x="606189" y="159617"/>
                    </a:cubicBezTo>
                    <a:lnTo>
                      <a:pt x="606189" y="128285"/>
                    </a:lnTo>
                    <a:cubicBezTo>
                      <a:pt x="606189" y="108161"/>
                      <a:pt x="601606" y="94915"/>
                      <a:pt x="587594" y="90584"/>
                    </a:cubicBezTo>
                    <a:lnTo>
                      <a:pt x="587594" y="90075"/>
                    </a:lnTo>
                    <a:cubicBezTo>
                      <a:pt x="600079" y="84980"/>
                      <a:pt x="605935" y="73262"/>
                      <a:pt x="605935" y="54921"/>
                    </a:cubicBezTo>
                    <a:lnTo>
                      <a:pt x="605935" y="43968"/>
                    </a:lnTo>
                    <a:cubicBezTo>
                      <a:pt x="605935" y="16456"/>
                      <a:pt x="593455" y="2956"/>
                      <a:pt x="564416" y="2956"/>
                    </a:cubicBezTo>
                    <a:lnTo>
                      <a:pt x="522894" y="2956"/>
                    </a:lnTo>
                    <a:close/>
                    <a:moveTo>
                      <a:pt x="550914" y="79376"/>
                    </a:moveTo>
                    <a:lnTo>
                      <a:pt x="550914" y="28429"/>
                    </a:lnTo>
                    <a:lnTo>
                      <a:pt x="563648" y="28429"/>
                    </a:lnTo>
                    <a:cubicBezTo>
                      <a:pt x="573587" y="28429"/>
                      <a:pt x="577915" y="34033"/>
                      <a:pt x="577915" y="46770"/>
                    </a:cubicBezTo>
                    <a:lnTo>
                      <a:pt x="577915" y="60526"/>
                    </a:lnTo>
                    <a:cubicBezTo>
                      <a:pt x="577915" y="74791"/>
                      <a:pt x="571545" y="79376"/>
                      <a:pt x="561102" y="79376"/>
                    </a:cubicBezTo>
                    <a:close/>
                    <a:moveTo>
                      <a:pt x="625552" y="181270"/>
                    </a:moveTo>
                    <a:lnTo>
                      <a:pt x="653572" y="181270"/>
                    </a:lnTo>
                    <a:lnTo>
                      <a:pt x="653572" y="2956"/>
                    </a:lnTo>
                    <a:lnTo>
                      <a:pt x="625552" y="2956"/>
                    </a:lnTo>
                    <a:close/>
                    <a:moveTo>
                      <a:pt x="674459" y="181270"/>
                    </a:moveTo>
                    <a:lnTo>
                      <a:pt x="699423" y="181270"/>
                    </a:lnTo>
                    <a:lnTo>
                      <a:pt x="699423" y="51101"/>
                    </a:lnTo>
                    <a:lnTo>
                      <a:pt x="699932" y="51101"/>
                    </a:lnTo>
                    <a:lnTo>
                      <a:pt x="733558" y="181270"/>
                    </a:lnTo>
                    <a:lnTo>
                      <a:pt x="762341" y="181270"/>
                    </a:lnTo>
                    <a:lnTo>
                      <a:pt x="762341" y="2956"/>
                    </a:lnTo>
                    <a:lnTo>
                      <a:pt x="737381" y="2956"/>
                    </a:lnTo>
                    <a:lnTo>
                      <a:pt x="737381" y="109689"/>
                    </a:lnTo>
                    <a:lnTo>
                      <a:pt x="736868" y="109689"/>
                    </a:lnTo>
                    <a:lnTo>
                      <a:pt x="709612" y="2956"/>
                    </a:lnTo>
                    <a:lnTo>
                      <a:pt x="674459" y="2956"/>
                    </a:lnTo>
                    <a:close/>
                    <a:moveTo>
                      <a:pt x="822968" y="183817"/>
                    </a:moveTo>
                    <a:cubicBezTo>
                      <a:pt x="850483" y="183817"/>
                      <a:pt x="864745" y="167514"/>
                      <a:pt x="864745" y="138984"/>
                    </a:cubicBezTo>
                    <a:lnTo>
                      <a:pt x="864745" y="80650"/>
                    </a:lnTo>
                    <a:lnTo>
                      <a:pt x="824246" y="80650"/>
                    </a:lnTo>
                    <a:lnTo>
                      <a:pt x="824246" y="106123"/>
                    </a:lnTo>
                    <a:lnTo>
                      <a:pt x="838253" y="106123"/>
                    </a:lnTo>
                    <a:lnTo>
                      <a:pt x="838253" y="141022"/>
                    </a:lnTo>
                    <a:cubicBezTo>
                      <a:pt x="838253" y="153759"/>
                      <a:pt x="832652" y="158344"/>
                      <a:pt x="823736" y="158344"/>
                    </a:cubicBezTo>
                    <a:cubicBezTo>
                      <a:pt x="814821" y="158344"/>
                      <a:pt x="809215" y="153759"/>
                      <a:pt x="809215" y="141022"/>
                    </a:cubicBezTo>
                    <a:lnTo>
                      <a:pt x="809215" y="43458"/>
                    </a:lnTo>
                    <a:cubicBezTo>
                      <a:pt x="809215" y="30722"/>
                      <a:pt x="814821" y="25881"/>
                      <a:pt x="823736" y="25881"/>
                    </a:cubicBezTo>
                    <a:cubicBezTo>
                      <a:pt x="832652" y="25881"/>
                      <a:pt x="838253" y="30722"/>
                      <a:pt x="838253" y="43458"/>
                    </a:cubicBezTo>
                    <a:lnTo>
                      <a:pt x="838253" y="60526"/>
                    </a:lnTo>
                    <a:lnTo>
                      <a:pt x="864745" y="60526"/>
                    </a:lnTo>
                    <a:lnTo>
                      <a:pt x="864745" y="45242"/>
                    </a:lnTo>
                    <a:cubicBezTo>
                      <a:pt x="864745" y="16711"/>
                      <a:pt x="850483" y="408"/>
                      <a:pt x="822968" y="408"/>
                    </a:cubicBezTo>
                    <a:cubicBezTo>
                      <a:pt x="795458" y="408"/>
                      <a:pt x="781195" y="16711"/>
                      <a:pt x="781195" y="45242"/>
                    </a:cubicBezTo>
                    <a:lnTo>
                      <a:pt x="781195" y="138984"/>
                    </a:lnTo>
                    <a:cubicBezTo>
                      <a:pt x="781195" y="167514"/>
                      <a:pt x="795458" y="183817"/>
                      <a:pt x="822968" y="183817"/>
                    </a:cubicBezTo>
                    <a:close/>
                  </a:path>
                </a:pathLst>
              </a:custGeom>
              <a:solidFill>
                <a:srgbClr val="2E2D5F"/>
              </a:solidFill>
              <a:ln w="446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7BA34C95-F041-0129-82F0-5DE3C02E5106}"/>
                  </a:ext>
                </a:extLst>
              </p:cNvPr>
              <p:cNvSpPr/>
              <p:nvPr/>
            </p:nvSpPr>
            <p:spPr>
              <a:xfrm>
                <a:off x="9602578" y="5909891"/>
                <a:ext cx="96035" cy="178314"/>
              </a:xfrm>
              <a:custGeom>
                <a:avLst/>
                <a:gdLst>
                  <a:gd name="connsiteX0" fmla="*/ 932 w 96035"/>
                  <a:gd name="connsiteY0" fmla="*/ 178722 h 178314"/>
                  <a:gd name="connsiteX1" fmla="*/ 26915 w 96035"/>
                  <a:gd name="connsiteY1" fmla="*/ 178722 h 178314"/>
                  <a:gd name="connsiteX2" fmla="*/ 32010 w 96035"/>
                  <a:gd name="connsiteY2" fmla="*/ 143824 h 178314"/>
                  <a:gd name="connsiteX3" fmla="*/ 63851 w 96035"/>
                  <a:gd name="connsiteY3" fmla="*/ 143824 h 178314"/>
                  <a:gd name="connsiteX4" fmla="*/ 63851 w 96035"/>
                  <a:gd name="connsiteY4" fmla="*/ 143314 h 178314"/>
                  <a:gd name="connsiteX5" fmla="*/ 68946 w 96035"/>
                  <a:gd name="connsiteY5" fmla="*/ 178722 h 178314"/>
                  <a:gd name="connsiteX6" fmla="*/ 96967 w 96035"/>
                  <a:gd name="connsiteY6" fmla="*/ 178722 h 178314"/>
                  <a:gd name="connsiteX7" fmla="*/ 67927 w 96035"/>
                  <a:gd name="connsiteY7" fmla="*/ 408 h 178314"/>
                  <a:gd name="connsiteX8" fmla="*/ 29972 w 96035"/>
                  <a:gd name="connsiteY8" fmla="*/ 408 h 178314"/>
                  <a:gd name="connsiteX9" fmla="*/ 35321 w 96035"/>
                  <a:gd name="connsiteY9" fmla="*/ 119624 h 178314"/>
                  <a:gd name="connsiteX10" fmla="*/ 47549 w 96035"/>
                  <a:gd name="connsiteY10" fmla="*/ 31486 h 178314"/>
                  <a:gd name="connsiteX11" fmla="*/ 48058 w 96035"/>
                  <a:gd name="connsiteY11" fmla="*/ 31486 h 178314"/>
                  <a:gd name="connsiteX12" fmla="*/ 60540 w 96035"/>
                  <a:gd name="connsiteY12" fmla="*/ 119624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35" h="178314">
                    <a:moveTo>
                      <a:pt x="932" y="178722"/>
                    </a:moveTo>
                    <a:lnTo>
                      <a:pt x="26915" y="178722"/>
                    </a:lnTo>
                    <a:lnTo>
                      <a:pt x="32010" y="143824"/>
                    </a:lnTo>
                    <a:lnTo>
                      <a:pt x="63851" y="143824"/>
                    </a:lnTo>
                    <a:lnTo>
                      <a:pt x="63851" y="143314"/>
                    </a:lnTo>
                    <a:lnTo>
                      <a:pt x="68946" y="178722"/>
                    </a:lnTo>
                    <a:lnTo>
                      <a:pt x="96967" y="178722"/>
                    </a:lnTo>
                    <a:lnTo>
                      <a:pt x="67927" y="408"/>
                    </a:lnTo>
                    <a:lnTo>
                      <a:pt x="29972" y="408"/>
                    </a:lnTo>
                    <a:close/>
                    <a:moveTo>
                      <a:pt x="35321" y="119624"/>
                    </a:moveTo>
                    <a:lnTo>
                      <a:pt x="47549" y="31486"/>
                    </a:lnTo>
                    <a:lnTo>
                      <a:pt x="48058" y="31486"/>
                    </a:lnTo>
                    <a:lnTo>
                      <a:pt x="60540" y="119624"/>
                    </a:lnTo>
                    <a:close/>
                  </a:path>
                </a:pathLst>
              </a:custGeom>
              <a:solidFill>
                <a:srgbClr val="2E2D5F"/>
              </a:solidFill>
              <a:ln w="446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D093EA2-DCC5-2E7C-B281-19D0F801DABB}"/>
                  </a:ext>
                </a:extLst>
              </p:cNvPr>
              <p:cNvSpPr/>
              <p:nvPr/>
            </p:nvSpPr>
            <p:spPr>
              <a:xfrm>
                <a:off x="9752869" y="5909891"/>
                <a:ext cx="838840" cy="178314"/>
              </a:xfrm>
              <a:custGeom>
                <a:avLst/>
                <a:gdLst>
                  <a:gd name="connsiteX0" fmla="*/ 1003 w 838840"/>
                  <a:gd name="connsiteY0" fmla="*/ 178722 h 178314"/>
                  <a:gd name="connsiteX1" fmla="*/ 29024 w 838840"/>
                  <a:gd name="connsiteY1" fmla="*/ 178722 h 178314"/>
                  <a:gd name="connsiteX2" fmla="*/ 29024 w 838840"/>
                  <a:gd name="connsiteY2" fmla="*/ 101028 h 178314"/>
                  <a:gd name="connsiteX3" fmla="*/ 65196 w 838840"/>
                  <a:gd name="connsiteY3" fmla="*/ 101028 h 178314"/>
                  <a:gd name="connsiteX4" fmla="*/ 65196 w 838840"/>
                  <a:gd name="connsiteY4" fmla="*/ 75555 h 178314"/>
                  <a:gd name="connsiteX5" fmla="*/ 29024 w 838840"/>
                  <a:gd name="connsiteY5" fmla="*/ 75555 h 178314"/>
                  <a:gd name="connsiteX6" fmla="*/ 29024 w 838840"/>
                  <a:gd name="connsiteY6" fmla="*/ 25881 h 178314"/>
                  <a:gd name="connsiteX7" fmla="*/ 75131 w 838840"/>
                  <a:gd name="connsiteY7" fmla="*/ 25881 h 178314"/>
                  <a:gd name="connsiteX8" fmla="*/ 75131 w 838840"/>
                  <a:gd name="connsiteY8" fmla="*/ 408 h 178314"/>
                  <a:gd name="connsiteX9" fmla="*/ 1003 w 838840"/>
                  <a:gd name="connsiteY9" fmla="*/ 408 h 178314"/>
                  <a:gd name="connsiteX10" fmla="*/ 88632 w 838840"/>
                  <a:gd name="connsiteY10" fmla="*/ 178722 h 178314"/>
                  <a:gd name="connsiteX11" fmla="*/ 165052 w 838840"/>
                  <a:gd name="connsiteY11" fmla="*/ 178722 h 178314"/>
                  <a:gd name="connsiteX12" fmla="*/ 165052 w 838840"/>
                  <a:gd name="connsiteY12" fmla="*/ 153249 h 178314"/>
                  <a:gd name="connsiteX13" fmla="*/ 116653 w 838840"/>
                  <a:gd name="connsiteY13" fmla="*/ 153249 h 178314"/>
                  <a:gd name="connsiteX14" fmla="*/ 116653 w 838840"/>
                  <a:gd name="connsiteY14" fmla="*/ 98481 h 178314"/>
                  <a:gd name="connsiteX15" fmla="*/ 155118 w 838840"/>
                  <a:gd name="connsiteY15" fmla="*/ 98481 h 178314"/>
                  <a:gd name="connsiteX16" fmla="*/ 155118 w 838840"/>
                  <a:gd name="connsiteY16" fmla="*/ 73008 h 178314"/>
                  <a:gd name="connsiteX17" fmla="*/ 116653 w 838840"/>
                  <a:gd name="connsiteY17" fmla="*/ 73008 h 178314"/>
                  <a:gd name="connsiteX18" fmla="*/ 116653 w 838840"/>
                  <a:gd name="connsiteY18" fmla="*/ 25881 h 178314"/>
                  <a:gd name="connsiteX19" fmla="*/ 165052 w 838840"/>
                  <a:gd name="connsiteY19" fmla="*/ 25881 h 178314"/>
                  <a:gd name="connsiteX20" fmla="*/ 165052 w 838840"/>
                  <a:gd name="connsiteY20" fmla="*/ 408 h 178314"/>
                  <a:gd name="connsiteX21" fmla="*/ 88632 w 838840"/>
                  <a:gd name="connsiteY21" fmla="*/ 408 h 178314"/>
                  <a:gd name="connsiteX22" fmla="*/ 181101 w 838840"/>
                  <a:gd name="connsiteY22" fmla="*/ 178722 h 178314"/>
                  <a:gd name="connsiteX23" fmla="*/ 223896 w 838840"/>
                  <a:gd name="connsiteY23" fmla="*/ 178722 h 178314"/>
                  <a:gd name="connsiteX24" fmla="*/ 265673 w 838840"/>
                  <a:gd name="connsiteY24" fmla="*/ 134653 h 178314"/>
                  <a:gd name="connsiteX25" fmla="*/ 265673 w 838840"/>
                  <a:gd name="connsiteY25" fmla="*/ 44477 h 178314"/>
                  <a:gd name="connsiteX26" fmla="*/ 223896 w 838840"/>
                  <a:gd name="connsiteY26" fmla="*/ 408 h 178314"/>
                  <a:gd name="connsiteX27" fmla="*/ 181101 w 838840"/>
                  <a:gd name="connsiteY27" fmla="*/ 408 h 178314"/>
                  <a:gd name="connsiteX28" fmla="*/ 209121 w 838840"/>
                  <a:gd name="connsiteY28" fmla="*/ 153249 h 178314"/>
                  <a:gd name="connsiteX29" fmla="*/ 209121 w 838840"/>
                  <a:gd name="connsiteY29" fmla="*/ 25881 h 178314"/>
                  <a:gd name="connsiteX30" fmla="*/ 223387 w 838840"/>
                  <a:gd name="connsiteY30" fmla="*/ 25881 h 178314"/>
                  <a:gd name="connsiteX31" fmla="*/ 237652 w 838840"/>
                  <a:gd name="connsiteY31" fmla="*/ 43203 h 178314"/>
                  <a:gd name="connsiteX32" fmla="*/ 237652 w 838840"/>
                  <a:gd name="connsiteY32" fmla="*/ 135927 h 178314"/>
                  <a:gd name="connsiteX33" fmla="*/ 223387 w 838840"/>
                  <a:gd name="connsiteY33" fmla="*/ 153249 h 178314"/>
                  <a:gd name="connsiteX34" fmla="*/ 284523 w 838840"/>
                  <a:gd name="connsiteY34" fmla="*/ 178722 h 178314"/>
                  <a:gd name="connsiteX35" fmla="*/ 360943 w 838840"/>
                  <a:gd name="connsiteY35" fmla="*/ 178722 h 178314"/>
                  <a:gd name="connsiteX36" fmla="*/ 360943 w 838840"/>
                  <a:gd name="connsiteY36" fmla="*/ 153249 h 178314"/>
                  <a:gd name="connsiteX37" fmla="*/ 312544 w 838840"/>
                  <a:gd name="connsiteY37" fmla="*/ 153249 h 178314"/>
                  <a:gd name="connsiteX38" fmla="*/ 312544 w 838840"/>
                  <a:gd name="connsiteY38" fmla="*/ 98481 h 178314"/>
                  <a:gd name="connsiteX39" fmla="*/ 351009 w 838840"/>
                  <a:gd name="connsiteY39" fmla="*/ 98481 h 178314"/>
                  <a:gd name="connsiteX40" fmla="*/ 351009 w 838840"/>
                  <a:gd name="connsiteY40" fmla="*/ 73008 h 178314"/>
                  <a:gd name="connsiteX41" fmla="*/ 312544 w 838840"/>
                  <a:gd name="connsiteY41" fmla="*/ 73008 h 178314"/>
                  <a:gd name="connsiteX42" fmla="*/ 312544 w 838840"/>
                  <a:gd name="connsiteY42" fmla="*/ 25881 h 178314"/>
                  <a:gd name="connsiteX43" fmla="*/ 360943 w 838840"/>
                  <a:gd name="connsiteY43" fmla="*/ 25881 h 178314"/>
                  <a:gd name="connsiteX44" fmla="*/ 360943 w 838840"/>
                  <a:gd name="connsiteY44" fmla="*/ 408 h 178314"/>
                  <a:gd name="connsiteX45" fmla="*/ 284523 w 838840"/>
                  <a:gd name="connsiteY45" fmla="*/ 408 h 178314"/>
                  <a:gd name="connsiteX46" fmla="*/ 376992 w 838840"/>
                  <a:gd name="connsiteY46" fmla="*/ 178722 h 178314"/>
                  <a:gd name="connsiteX47" fmla="*/ 405013 w 838840"/>
                  <a:gd name="connsiteY47" fmla="*/ 178722 h 178314"/>
                  <a:gd name="connsiteX48" fmla="*/ 405013 w 838840"/>
                  <a:gd name="connsiteY48" fmla="*/ 102302 h 178314"/>
                  <a:gd name="connsiteX49" fmla="*/ 414692 w 838840"/>
                  <a:gd name="connsiteY49" fmla="*/ 102302 h 178314"/>
                  <a:gd name="connsiteX50" fmla="*/ 432269 w 838840"/>
                  <a:gd name="connsiteY50" fmla="*/ 124209 h 178314"/>
                  <a:gd name="connsiteX51" fmla="*/ 432269 w 838840"/>
                  <a:gd name="connsiteY51" fmla="*/ 156815 h 178314"/>
                  <a:gd name="connsiteX52" fmla="*/ 434817 w 838840"/>
                  <a:gd name="connsiteY52" fmla="*/ 178722 h 178314"/>
                  <a:gd name="connsiteX53" fmla="*/ 463348 w 838840"/>
                  <a:gd name="connsiteY53" fmla="*/ 178722 h 178314"/>
                  <a:gd name="connsiteX54" fmla="*/ 460288 w 838840"/>
                  <a:gd name="connsiteY54" fmla="*/ 157070 h 178314"/>
                  <a:gd name="connsiteX55" fmla="*/ 460288 w 838840"/>
                  <a:gd name="connsiteY55" fmla="*/ 125738 h 178314"/>
                  <a:gd name="connsiteX56" fmla="*/ 441693 w 838840"/>
                  <a:gd name="connsiteY56" fmla="*/ 88037 h 178314"/>
                  <a:gd name="connsiteX57" fmla="*/ 441693 w 838840"/>
                  <a:gd name="connsiteY57" fmla="*/ 87528 h 178314"/>
                  <a:gd name="connsiteX58" fmla="*/ 460034 w 838840"/>
                  <a:gd name="connsiteY58" fmla="*/ 52374 h 178314"/>
                  <a:gd name="connsiteX59" fmla="*/ 460034 w 838840"/>
                  <a:gd name="connsiteY59" fmla="*/ 41420 h 178314"/>
                  <a:gd name="connsiteX60" fmla="*/ 418514 w 838840"/>
                  <a:gd name="connsiteY60" fmla="*/ 408 h 178314"/>
                  <a:gd name="connsiteX61" fmla="*/ 376992 w 838840"/>
                  <a:gd name="connsiteY61" fmla="*/ 408 h 178314"/>
                  <a:gd name="connsiteX62" fmla="*/ 405013 w 838840"/>
                  <a:gd name="connsiteY62" fmla="*/ 76828 h 178314"/>
                  <a:gd name="connsiteX63" fmla="*/ 405013 w 838840"/>
                  <a:gd name="connsiteY63" fmla="*/ 25881 h 178314"/>
                  <a:gd name="connsiteX64" fmla="*/ 417749 w 838840"/>
                  <a:gd name="connsiteY64" fmla="*/ 25881 h 178314"/>
                  <a:gd name="connsiteX65" fmla="*/ 432014 w 838840"/>
                  <a:gd name="connsiteY65" fmla="*/ 44223 h 178314"/>
                  <a:gd name="connsiteX66" fmla="*/ 432014 w 838840"/>
                  <a:gd name="connsiteY66" fmla="*/ 57978 h 178314"/>
                  <a:gd name="connsiteX67" fmla="*/ 415202 w 838840"/>
                  <a:gd name="connsiteY67" fmla="*/ 76828 h 178314"/>
                  <a:gd name="connsiteX68" fmla="*/ 472264 w 838840"/>
                  <a:gd name="connsiteY68" fmla="*/ 178722 h 178314"/>
                  <a:gd name="connsiteX69" fmla="*/ 498246 w 838840"/>
                  <a:gd name="connsiteY69" fmla="*/ 178722 h 178314"/>
                  <a:gd name="connsiteX70" fmla="*/ 503339 w 838840"/>
                  <a:gd name="connsiteY70" fmla="*/ 143824 h 178314"/>
                  <a:gd name="connsiteX71" fmla="*/ 535182 w 838840"/>
                  <a:gd name="connsiteY71" fmla="*/ 143824 h 178314"/>
                  <a:gd name="connsiteX72" fmla="*/ 535182 w 838840"/>
                  <a:gd name="connsiteY72" fmla="*/ 143314 h 178314"/>
                  <a:gd name="connsiteX73" fmla="*/ 540278 w 838840"/>
                  <a:gd name="connsiteY73" fmla="*/ 178722 h 178314"/>
                  <a:gd name="connsiteX74" fmla="*/ 568298 w 838840"/>
                  <a:gd name="connsiteY74" fmla="*/ 178722 h 178314"/>
                  <a:gd name="connsiteX75" fmla="*/ 539260 w 838840"/>
                  <a:gd name="connsiteY75" fmla="*/ 408 h 178314"/>
                  <a:gd name="connsiteX76" fmla="*/ 501302 w 838840"/>
                  <a:gd name="connsiteY76" fmla="*/ 408 h 178314"/>
                  <a:gd name="connsiteX77" fmla="*/ 506653 w 838840"/>
                  <a:gd name="connsiteY77" fmla="*/ 119624 h 178314"/>
                  <a:gd name="connsiteX78" fmla="*/ 518878 w 838840"/>
                  <a:gd name="connsiteY78" fmla="*/ 31486 h 178314"/>
                  <a:gd name="connsiteX79" fmla="*/ 519387 w 838840"/>
                  <a:gd name="connsiteY79" fmla="*/ 31486 h 178314"/>
                  <a:gd name="connsiteX80" fmla="*/ 531872 w 838840"/>
                  <a:gd name="connsiteY80" fmla="*/ 119624 h 178314"/>
                  <a:gd name="connsiteX81" fmla="*/ 591990 w 838840"/>
                  <a:gd name="connsiteY81" fmla="*/ 178722 h 178314"/>
                  <a:gd name="connsiteX82" fmla="*/ 620009 w 838840"/>
                  <a:gd name="connsiteY82" fmla="*/ 178722 h 178314"/>
                  <a:gd name="connsiteX83" fmla="*/ 620009 w 838840"/>
                  <a:gd name="connsiteY83" fmla="*/ 25881 h 178314"/>
                  <a:gd name="connsiteX84" fmla="*/ 649302 w 838840"/>
                  <a:gd name="connsiteY84" fmla="*/ 25881 h 178314"/>
                  <a:gd name="connsiteX85" fmla="*/ 649302 w 838840"/>
                  <a:gd name="connsiteY85" fmla="*/ 408 h 178314"/>
                  <a:gd name="connsiteX86" fmla="*/ 562692 w 838840"/>
                  <a:gd name="connsiteY86" fmla="*/ 408 h 178314"/>
                  <a:gd name="connsiteX87" fmla="*/ 562692 w 838840"/>
                  <a:gd name="connsiteY87" fmla="*/ 25881 h 178314"/>
                  <a:gd name="connsiteX88" fmla="*/ 591990 w 838840"/>
                  <a:gd name="connsiteY88" fmla="*/ 25881 h 178314"/>
                  <a:gd name="connsiteX89" fmla="*/ 662805 w 838840"/>
                  <a:gd name="connsiteY89" fmla="*/ 178722 h 178314"/>
                  <a:gd name="connsiteX90" fmla="*/ 739226 w 838840"/>
                  <a:gd name="connsiteY90" fmla="*/ 178722 h 178314"/>
                  <a:gd name="connsiteX91" fmla="*/ 739226 w 838840"/>
                  <a:gd name="connsiteY91" fmla="*/ 153249 h 178314"/>
                  <a:gd name="connsiteX92" fmla="*/ 690825 w 838840"/>
                  <a:gd name="connsiteY92" fmla="*/ 153249 h 178314"/>
                  <a:gd name="connsiteX93" fmla="*/ 690825 w 838840"/>
                  <a:gd name="connsiteY93" fmla="*/ 98481 h 178314"/>
                  <a:gd name="connsiteX94" fmla="*/ 729292 w 838840"/>
                  <a:gd name="connsiteY94" fmla="*/ 98481 h 178314"/>
                  <a:gd name="connsiteX95" fmla="*/ 729292 w 838840"/>
                  <a:gd name="connsiteY95" fmla="*/ 73008 h 178314"/>
                  <a:gd name="connsiteX96" fmla="*/ 690825 w 838840"/>
                  <a:gd name="connsiteY96" fmla="*/ 73008 h 178314"/>
                  <a:gd name="connsiteX97" fmla="*/ 690825 w 838840"/>
                  <a:gd name="connsiteY97" fmla="*/ 25881 h 178314"/>
                  <a:gd name="connsiteX98" fmla="*/ 739226 w 838840"/>
                  <a:gd name="connsiteY98" fmla="*/ 25881 h 178314"/>
                  <a:gd name="connsiteX99" fmla="*/ 739226 w 838840"/>
                  <a:gd name="connsiteY99" fmla="*/ 408 h 178314"/>
                  <a:gd name="connsiteX100" fmla="*/ 662805 w 838840"/>
                  <a:gd name="connsiteY100" fmla="*/ 408 h 178314"/>
                  <a:gd name="connsiteX101" fmla="*/ 755275 w 838840"/>
                  <a:gd name="connsiteY101" fmla="*/ 178722 h 178314"/>
                  <a:gd name="connsiteX102" fmla="*/ 798071 w 838840"/>
                  <a:gd name="connsiteY102" fmla="*/ 178722 h 178314"/>
                  <a:gd name="connsiteX103" fmla="*/ 839844 w 838840"/>
                  <a:gd name="connsiteY103" fmla="*/ 134653 h 178314"/>
                  <a:gd name="connsiteX104" fmla="*/ 839844 w 838840"/>
                  <a:gd name="connsiteY104" fmla="*/ 44477 h 178314"/>
                  <a:gd name="connsiteX105" fmla="*/ 798071 w 838840"/>
                  <a:gd name="connsiteY105" fmla="*/ 408 h 178314"/>
                  <a:gd name="connsiteX106" fmla="*/ 755275 w 838840"/>
                  <a:gd name="connsiteY106" fmla="*/ 408 h 178314"/>
                  <a:gd name="connsiteX107" fmla="*/ 783295 w 838840"/>
                  <a:gd name="connsiteY107" fmla="*/ 153249 h 178314"/>
                  <a:gd name="connsiteX108" fmla="*/ 783295 w 838840"/>
                  <a:gd name="connsiteY108" fmla="*/ 25881 h 178314"/>
                  <a:gd name="connsiteX109" fmla="*/ 797557 w 838840"/>
                  <a:gd name="connsiteY109" fmla="*/ 25881 h 178314"/>
                  <a:gd name="connsiteX110" fmla="*/ 811824 w 838840"/>
                  <a:gd name="connsiteY110" fmla="*/ 43203 h 178314"/>
                  <a:gd name="connsiteX111" fmla="*/ 811824 w 838840"/>
                  <a:gd name="connsiteY111" fmla="*/ 135927 h 178314"/>
                  <a:gd name="connsiteX112" fmla="*/ 797557 w 838840"/>
                  <a:gd name="connsiteY112" fmla="*/ 153249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8840" h="178314">
                    <a:moveTo>
                      <a:pt x="1003" y="178722"/>
                    </a:moveTo>
                    <a:lnTo>
                      <a:pt x="29024" y="178722"/>
                    </a:lnTo>
                    <a:lnTo>
                      <a:pt x="29024" y="101028"/>
                    </a:lnTo>
                    <a:lnTo>
                      <a:pt x="65196" y="101028"/>
                    </a:lnTo>
                    <a:lnTo>
                      <a:pt x="65196" y="75555"/>
                    </a:lnTo>
                    <a:lnTo>
                      <a:pt x="29024" y="75555"/>
                    </a:lnTo>
                    <a:lnTo>
                      <a:pt x="29024" y="25881"/>
                    </a:lnTo>
                    <a:lnTo>
                      <a:pt x="75131" y="25881"/>
                    </a:lnTo>
                    <a:lnTo>
                      <a:pt x="75131" y="408"/>
                    </a:lnTo>
                    <a:lnTo>
                      <a:pt x="1003" y="408"/>
                    </a:lnTo>
                    <a:close/>
                    <a:moveTo>
                      <a:pt x="88632" y="178722"/>
                    </a:moveTo>
                    <a:lnTo>
                      <a:pt x="165052" y="178722"/>
                    </a:lnTo>
                    <a:lnTo>
                      <a:pt x="165052" y="153249"/>
                    </a:lnTo>
                    <a:lnTo>
                      <a:pt x="116653" y="153249"/>
                    </a:lnTo>
                    <a:lnTo>
                      <a:pt x="116653" y="98481"/>
                    </a:lnTo>
                    <a:lnTo>
                      <a:pt x="155118" y="98481"/>
                    </a:lnTo>
                    <a:lnTo>
                      <a:pt x="155118" y="73008"/>
                    </a:lnTo>
                    <a:lnTo>
                      <a:pt x="116653" y="73008"/>
                    </a:lnTo>
                    <a:lnTo>
                      <a:pt x="116653" y="25881"/>
                    </a:lnTo>
                    <a:lnTo>
                      <a:pt x="165052" y="25881"/>
                    </a:lnTo>
                    <a:lnTo>
                      <a:pt x="165052" y="408"/>
                    </a:lnTo>
                    <a:lnTo>
                      <a:pt x="88632" y="408"/>
                    </a:lnTo>
                    <a:close/>
                    <a:moveTo>
                      <a:pt x="181101" y="178722"/>
                    </a:moveTo>
                    <a:lnTo>
                      <a:pt x="223896" y="178722"/>
                    </a:lnTo>
                    <a:cubicBezTo>
                      <a:pt x="251917" y="178722"/>
                      <a:pt x="265673" y="163184"/>
                      <a:pt x="265673" y="134653"/>
                    </a:cubicBezTo>
                    <a:lnTo>
                      <a:pt x="265673" y="44477"/>
                    </a:lnTo>
                    <a:cubicBezTo>
                      <a:pt x="265673" y="15947"/>
                      <a:pt x="251917" y="408"/>
                      <a:pt x="223896" y="408"/>
                    </a:cubicBezTo>
                    <a:lnTo>
                      <a:pt x="181101" y="408"/>
                    </a:lnTo>
                    <a:close/>
                    <a:moveTo>
                      <a:pt x="209121" y="153249"/>
                    </a:moveTo>
                    <a:lnTo>
                      <a:pt x="209121" y="25881"/>
                    </a:lnTo>
                    <a:lnTo>
                      <a:pt x="223387" y="25881"/>
                    </a:lnTo>
                    <a:cubicBezTo>
                      <a:pt x="232302" y="25881"/>
                      <a:pt x="237652" y="30467"/>
                      <a:pt x="237652" y="43203"/>
                    </a:cubicBezTo>
                    <a:lnTo>
                      <a:pt x="237652" y="135927"/>
                    </a:lnTo>
                    <a:cubicBezTo>
                      <a:pt x="237652" y="148664"/>
                      <a:pt x="232302" y="153249"/>
                      <a:pt x="223387" y="153249"/>
                    </a:cubicBezTo>
                    <a:close/>
                    <a:moveTo>
                      <a:pt x="284523" y="178722"/>
                    </a:moveTo>
                    <a:lnTo>
                      <a:pt x="360943" y="178722"/>
                    </a:lnTo>
                    <a:lnTo>
                      <a:pt x="360943" y="153249"/>
                    </a:lnTo>
                    <a:lnTo>
                      <a:pt x="312544" y="153249"/>
                    </a:lnTo>
                    <a:lnTo>
                      <a:pt x="312544" y="98481"/>
                    </a:lnTo>
                    <a:lnTo>
                      <a:pt x="351009" y="98481"/>
                    </a:lnTo>
                    <a:lnTo>
                      <a:pt x="351009" y="73008"/>
                    </a:lnTo>
                    <a:lnTo>
                      <a:pt x="312544" y="73008"/>
                    </a:lnTo>
                    <a:lnTo>
                      <a:pt x="312544" y="25881"/>
                    </a:lnTo>
                    <a:lnTo>
                      <a:pt x="360943" y="25881"/>
                    </a:lnTo>
                    <a:lnTo>
                      <a:pt x="360943" y="408"/>
                    </a:lnTo>
                    <a:lnTo>
                      <a:pt x="284523" y="408"/>
                    </a:lnTo>
                    <a:close/>
                    <a:moveTo>
                      <a:pt x="376992" y="178722"/>
                    </a:moveTo>
                    <a:lnTo>
                      <a:pt x="405013" y="178722"/>
                    </a:lnTo>
                    <a:lnTo>
                      <a:pt x="405013" y="102302"/>
                    </a:lnTo>
                    <a:lnTo>
                      <a:pt x="414692" y="102302"/>
                    </a:lnTo>
                    <a:cubicBezTo>
                      <a:pt x="427429" y="102302"/>
                      <a:pt x="432269" y="107651"/>
                      <a:pt x="432269" y="124209"/>
                    </a:cubicBezTo>
                    <a:lnTo>
                      <a:pt x="432269" y="156815"/>
                    </a:lnTo>
                    <a:cubicBezTo>
                      <a:pt x="432269" y="171335"/>
                      <a:pt x="433288" y="174137"/>
                      <a:pt x="434817" y="178722"/>
                    </a:cubicBezTo>
                    <a:lnTo>
                      <a:pt x="463348" y="178722"/>
                    </a:lnTo>
                    <a:cubicBezTo>
                      <a:pt x="460543" y="172100"/>
                      <a:pt x="460288" y="165731"/>
                      <a:pt x="460288" y="157070"/>
                    </a:cubicBezTo>
                    <a:lnTo>
                      <a:pt x="460288" y="125738"/>
                    </a:lnTo>
                    <a:cubicBezTo>
                      <a:pt x="460288" y="105614"/>
                      <a:pt x="455705" y="92367"/>
                      <a:pt x="441693" y="88037"/>
                    </a:cubicBezTo>
                    <a:lnTo>
                      <a:pt x="441693" y="87528"/>
                    </a:lnTo>
                    <a:cubicBezTo>
                      <a:pt x="454178" y="82433"/>
                      <a:pt x="460034" y="70715"/>
                      <a:pt x="460034" y="52374"/>
                    </a:cubicBezTo>
                    <a:lnTo>
                      <a:pt x="460034" y="41420"/>
                    </a:lnTo>
                    <a:cubicBezTo>
                      <a:pt x="460034" y="13909"/>
                      <a:pt x="447554" y="408"/>
                      <a:pt x="418514" y="408"/>
                    </a:cubicBezTo>
                    <a:lnTo>
                      <a:pt x="376992" y="408"/>
                    </a:lnTo>
                    <a:close/>
                    <a:moveTo>
                      <a:pt x="405013" y="76828"/>
                    </a:moveTo>
                    <a:lnTo>
                      <a:pt x="405013" y="25881"/>
                    </a:lnTo>
                    <a:lnTo>
                      <a:pt x="417749" y="25881"/>
                    </a:lnTo>
                    <a:cubicBezTo>
                      <a:pt x="427684" y="25881"/>
                      <a:pt x="432014" y="31486"/>
                      <a:pt x="432014" y="44223"/>
                    </a:cubicBezTo>
                    <a:lnTo>
                      <a:pt x="432014" y="57978"/>
                    </a:lnTo>
                    <a:cubicBezTo>
                      <a:pt x="432014" y="72243"/>
                      <a:pt x="425646" y="76828"/>
                      <a:pt x="415202" y="76828"/>
                    </a:cubicBezTo>
                    <a:close/>
                    <a:moveTo>
                      <a:pt x="472264" y="178722"/>
                    </a:moveTo>
                    <a:lnTo>
                      <a:pt x="498246" y="178722"/>
                    </a:lnTo>
                    <a:lnTo>
                      <a:pt x="503339" y="143824"/>
                    </a:lnTo>
                    <a:lnTo>
                      <a:pt x="535182" y="143824"/>
                    </a:lnTo>
                    <a:lnTo>
                      <a:pt x="535182" y="143314"/>
                    </a:lnTo>
                    <a:lnTo>
                      <a:pt x="540278" y="178722"/>
                    </a:lnTo>
                    <a:lnTo>
                      <a:pt x="568298" y="178722"/>
                    </a:lnTo>
                    <a:lnTo>
                      <a:pt x="539260" y="408"/>
                    </a:lnTo>
                    <a:lnTo>
                      <a:pt x="501302" y="408"/>
                    </a:lnTo>
                    <a:close/>
                    <a:moveTo>
                      <a:pt x="506653" y="119624"/>
                    </a:moveTo>
                    <a:lnTo>
                      <a:pt x="518878" y="31486"/>
                    </a:lnTo>
                    <a:lnTo>
                      <a:pt x="519387" y="31486"/>
                    </a:lnTo>
                    <a:lnTo>
                      <a:pt x="531872" y="119624"/>
                    </a:lnTo>
                    <a:close/>
                    <a:moveTo>
                      <a:pt x="591990" y="178722"/>
                    </a:moveTo>
                    <a:lnTo>
                      <a:pt x="620009" y="178722"/>
                    </a:lnTo>
                    <a:lnTo>
                      <a:pt x="620009" y="25881"/>
                    </a:lnTo>
                    <a:lnTo>
                      <a:pt x="649302" y="25881"/>
                    </a:lnTo>
                    <a:lnTo>
                      <a:pt x="649302" y="408"/>
                    </a:lnTo>
                    <a:lnTo>
                      <a:pt x="562692" y="408"/>
                    </a:lnTo>
                    <a:lnTo>
                      <a:pt x="562692" y="25881"/>
                    </a:lnTo>
                    <a:lnTo>
                      <a:pt x="591990" y="25881"/>
                    </a:lnTo>
                    <a:close/>
                    <a:moveTo>
                      <a:pt x="662805" y="178722"/>
                    </a:moveTo>
                    <a:lnTo>
                      <a:pt x="739226" y="178722"/>
                    </a:lnTo>
                    <a:lnTo>
                      <a:pt x="739226" y="153249"/>
                    </a:lnTo>
                    <a:lnTo>
                      <a:pt x="690825" y="153249"/>
                    </a:lnTo>
                    <a:lnTo>
                      <a:pt x="690825" y="98481"/>
                    </a:lnTo>
                    <a:lnTo>
                      <a:pt x="729292" y="98481"/>
                    </a:lnTo>
                    <a:lnTo>
                      <a:pt x="729292" y="73008"/>
                    </a:lnTo>
                    <a:lnTo>
                      <a:pt x="690825" y="73008"/>
                    </a:lnTo>
                    <a:lnTo>
                      <a:pt x="690825" y="25881"/>
                    </a:lnTo>
                    <a:lnTo>
                      <a:pt x="739226" y="25881"/>
                    </a:lnTo>
                    <a:lnTo>
                      <a:pt x="739226" y="408"/>
                    </a:lnTo>
                    <a:lnTo>
                      <a:pt x="662805" y="408"/>
                    </a:lnTo>
                    <a:close/>
                    <a:moveTo>
                      <a:pt x="755275" y="178722"/>
                    </a:moveTo>
                    <a:lnTo>
                      <a:pt x="798071" y="178722"/>
                    </a:lnTo>
                    <a:cubicBezTo>
                      <a:pt x="826091" y="178722"/>
                      <a:pt x="839844" y="163184"/>
                      <a:pt x="839844" y="134653"/>
                    </a:cubicBezTo>
                    <a:lnTo>
                      <a:pt x="839844" y="44477"/>
                    </a:lnTo>
                    <a:cubicBezTo>
                      <a:pt x="839844" y="15947"/>
                      <a:pt x="826091" y="408"/>
                      <a:pt x="798071" y="408"/>
                    </a:cubicBezTo>
                    <a:lnTo>
                      <a:pt x="755275" y="408"/>
                    </a:lnTo>
                    <a:close/>
                    <a:moveTo>
                      <a:pt x="783295" y="153249"/>
                    </a:moveTo>
                    <a:lnTo>
                      <a:pt x="783295" y="25881"/>
                    </a:lnTo>
                    <a:lnTo>
                      <a:pt x="797557" y="25881"/>
                    </a:lnTo>
                    <a:cubicBezTo>
                      <a:pt x="806477" y="25881"/>
                      <a:pt x="811824" y="30467"/>
                      <a:pt x="811824" y="43203"/>
                    </a:cubicBezTo>
                    <a:lnTo>
                      <a:pt x="811824" y="135927"/>
                    </a:lnTo>
                    <a:cubicBezTo>
                      <a:pt x="811824" y="148664"/>
                      <a:pt x="806477" y="153249"/>
                      <a:pt x="797557" y="153249"/>
                    </a:cubicBezTo>
                    <a:close/>
                  </a:path>
                </a:pathLst>
              </a:custGeom>
              <a:solidFill>
                <a:srgbClr val="2E2D5F"/>
              </a:solidFill>
              <a:ln w="446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B377903-343A-9BC1-2C16-5FA2C75E926C}"/>
                  </a:ext>
                </a:extLst>
              </p:cNvPr>
              <p:cNvSpPr/>
              <p:nvPr/>
            </p:nvSpPr>
            <p:spPr>
              <a:xfrm>
                <a:off x="9103551" y="6221623"/>
                <a:ext cx="182135" cy="183408"/>
              </a:xfrm>
              <a:custGeom>
                <a:avLst/>
                <a:gdLst>
                  <a:gd name="connsiteX0" fmla="*/ 30081 w 182135"/>
                  <a:gd name="connsiteY0" fmla="*/ 181364 h 183408"/>
                  <a:gd name="connsiteX1" fmla="*/ 58102 w 182135"/>
                  <a:gd name="connsiteY1" fmla="*/ 181364 h 183408"/>
                  <a:gd name="connsiteX2" fmla="*/ 58102 w 182135"/>
                  <a:gd name="connsiteY2" fmla="*/ 28523 h 183408"/>
                  <a:gd name="connsiteX3" fmla="*/ 87396 w 182135"/>
                  <a:gd name="connsiteY3" fmla="*/ 28523 h 183408"/>
                  <a:gd name="connsiteX4" fmla="*/ 87396 w 182135"/>
                  <a:gd name="connsiteY4" fmla="*/ 3049 h 183408"/>
                  <a:gd name="connsiteX5" fmla="*/ 786 w 182135"/>
                  <a:gd name="connsiteY5" fmla="*/ 3049 h 183408"/>
                  <a:gd name="connsiteX6" fmla="*/ 786 w 182135"/>
                  <a:gd name="connsiteY6" fmla="*/ 28523 h 183408"/>
                  <a:gd name="connsiteX7" fmla="*/ 30081 w 182135"/>
                  <a:gd name="connsiteY7" fmla="*/ 28523 h 183408"/>
                  <a:gd name="connsiteX8" fmla="*/ 140381 w 182135"/>
                  <a:gd name="connsiteY8" fmla="*/ 183911 h 183408"/>
                  <a:gd name="connsiteX9" fmla="*/ 182922 w 182135"/>
                  <a:gd name="connsiteY9" fmla="*/ 139078 h 183408"/>
                  <a:gd name="connsiteX10" fmla="*/ 182922 w 182135"/>
                  <a:gd name="connsiteY10" fmla="*/ 45335 h 183408"/>
                  <a:gd name="connsiteX11" fmla="*/ 140381 w 182135"/>
                  <a:gd name="connsiteY11" fmla="*/ 502 h 183408"/>
                  <a:gd name="connsiteX12" fmla="*/ 97840 w 182135"/>
                  <a:gd name="connsiteY12" fmla="*/ 45335 h 183408"/>
                  <a:gd name="connsiteX13" fmla="*/ 97840 w 182135"/>
                  <a:gd name="connsiteY13" fmla="*/ 139078 h 183408"/>
                  <a:gd name="connsiteX14" fmla="*/ 140381 w 182135"/>
                  <a:gd name="connsiteY14" fmla="*/ 183911 h 183408"/>
                  <a:gd name="connsiteX15" fmla="*/ 140381 w 182135"/>
                  <a:gd name="connsiteY15" fmla="*/ 158438 h 183408"/>
                  <a:gd name="connsiteX16" fmla="*/ 125861 w 182135"/>
                  <a:gd name="connsiteY16" fmla="*/ 140861 h 183408"/>
                  <a:gd name="connsiteX17" fmla="*/ 125861 w 182135"/>
                  <a:gd name="connsiteY17" fmla="*/ 43552 h 183408"/>
                  <a:gd name="connsiteX18" fmla="*/ 140381 w 182135"/>
                  <a:gd name="connsiteY18" fmla="*/ 25975 h 183408"/>
                  <a:gd name="connsiteX19" fmla="*/ 154901 w 182135"/>
                  <a:gd name="connsiteY19" fmla="*/ 43552 h 183408"/>
                  <a:gd name="connsiteX20" fmla="*/ 154901 w 182135"/>
                  <a:gd name="connsiteY20" fmla="*/ 140861 h 183408"/>
                  <a:gd name="connsiteX21" fmla="*/ 140381 w 182135"/>
                  <a:gd name="connsiteY21" fmla="*/ 158438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35" h="183408">
                    <a:moveTo>
                      <a:pt x="30081" y="181364"/>
                    </a:moveTo>
                    <a:lnTo>
                      <a:pt x="58102" y="181364"/>
                    </a:lnTo>
                    <a:lnTo>
                      <a:pt x="58102" y="28523"/>
                    </a:lnTo>
                    <a:lnTo>
                      <a:pt x="87396" y="28523"/>
                    </a:lnTo>
                    <a:lnTo>
                      <a:pt x="87396" y="3049"/>
                    </a:lnTo>
                    <a:lnTo>
                      <a:pt x="786" y="3049"/>
                    </a:lnTo>
                    <a:lnTo>
                      <a:pt x="786" y="28523"/>
                    </a:lnTo>
                    <a:lnTo>
                      <a:pt x="30081" y="28523"/>
                    </a:lnTo>
                    <a:close/>
                    <a:moveTo>
                      <a:pt x="140381" y="183911"/>
                    </a:moveTo>
                    <a:cubicBezTo>
                      <a:pt x="167892" y="183911"/>
                      <a:pt x="182922" y="167608"/>
                      <a:pt x="182922" y="139078"/>
                    </a:cubicBezTo>
                    <a:lnTo>
                      <a:pt x="182922" y="45335"/>
                    </a:lnTo>
                    <a:cubicBezTo>
                      <a:pt x="182922" y="16805"/>
                      <a:pt x="167892" y="502"/>
                      <a:pt x="140381" y="502"/>
                    </a:cubicBezTo>
                    <a:cubicBezTo>
                      <a:pt x="112869" y="502"/>
                      <a:pt x="97840" y="16805"/>
                      <a:pt x="97840" y="45335"/>
                    </a:cubicBezTo>
                    <a:lnTo>
                      <a:pt x="97840" y="139078"/>
                    </a:lnTo>
                    <a:cubicBezTo>
                      <a:pt x="97840" y="167608"/>
                      <a:pt x="112869" y="183911"/>
                      <a:pt x="140381" y="183911"/>
                    </a:cubicBezTo>
                    <a:close/>
                    <a:moveTo>
                      <a:pt x="140381" y="158438"/>
                    </a:moveTo>
                    <a:cubicBezTo>
                      <a:pt x="131465" y="158438"/>
                      <a:pt x="125861" y="153598"/>
                      <a:pt x="125861" y="140861"/>
                    </a:cubicBezTo>
                    <a:lnTo>
                      <a:pt x="125861" y="43552"/>
                    </a:lnTo>
                    <a:cubicBezTo>
                      <a:pt x="125861" y="30815"/>
                      <a:pt x="131465" y="25975"/>
                      <a:pt x="140381" y="25975"/>
                    </a:cubicBezTo>
                    <a:cubicBezTo>
                      <a:pt x="149297" y="25975"/>
                      <a:pt x="154901" y="30815"/>
                      <a:pt x="154901" y="43552"/>
                    </a:cubicBezTo>
                    <a:lnTo>
                      <a:pt x="154901" y="140861"/>
                    </a:lnTo>
                    <a:cubicBezTo>
                      <a:pt x="154901" y="153598"/>
                      <a:pt x="149297" y="158438"/>
                      <a:pt x="140381" y="158438"/>
                    </a:cubicBezTo>
                    <a:close/>
                  </a:path>
                </a:pathLst>
              </a:custGeom>
              <a:solidFill>
                <a:srgbClr val="2E2D5F"/>
              </a:solidFill>
              <a:ln w="446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62F6DBB-3C7F-658A-9E36-952947486BDD}"/>
                  </a:ext>
                </a:extLst>
              </p:cNvPr>
              <p:cNvSpPr/>
              <p:nvPr/>
            </p:nvSpPr>
            <p:spPr>
              <a:xfrm>
                <a:off x="9345294" y="6224170"/>
                <a:ext cx="570350" cy="178314"/>
              </a:xfrm>
              <a:custGeom>
                <a:avLst/>
                <a:gdLst>
                  <a:gd name="connsiteX0" fmla="*/ 871 w 570350"/>
                  <a:gd name="connsiteY0" fmla="*/ 178816 h 178314"/>
                  <a:gd name="connsiteX1" fmla="*/ 77292 w 570350"/>
                  <a:gd name="connsiteY1" fmla="*/ 178816 h 178314"/>
                  <a:gd name="connsiteX2" fmla="*/ 77292 w 570350"/>
                  <a:gd name="connsiteY2" fmla="*/ 153343 h 178314"/>
                  <a:gd name="connsiteX3" fmla="*/ 28892 w 570350"/>
                  <a:gd name="connsiteY3" fmla="*/ 153343 h 178314"/>
                  <a:gd name="connsiteX4" fmla="*/ 28892 w 570350"/>
                  <a:gd name="connsiteY4" fmla="*/ 98575 h 178314"/>
                  <a:gd name="connsiteX5" fmla="*/ 67357 w 570350"/>
                  <a:gd name="connsiteY5" fmla="*/ 98575 h 178314"/>
                  <a:gd name="connsiteX6" fmla="*/ 67357 w 570350"/>
                  <a:gd name="connsiteY6" fmla="*/ 73101 h 178314"/>
                  <a:gd name="connsiteX7" fmla="*/ 28892 w 570350"/>
                  <a:gd name="connsiteY7" fmla="*/ 73101 h 178314"/>
                  <a:gd name="connsiteX8" fmla="*/ 28892 w 570350"/>
                  <a:gd name="connsiteY8" fmla="*/ 25975 h 178314"/>
                  <a:gd name="connsiteX9" fmla="*/ 77292 w 570350"/>
                  <a:gd name="connsiteY9" fmla="*/ 25975 h 178314"/>
                  <a:gd name="connsiteX10" fmla="*/ 77292 w 570350"/>
                  <a:gd name="connsiteY10" fmla="*/ 502 h 178314"/>
                  <a:gd name="connsiteX11" fmla="*/ 871 w 570350"/>
                  <a:gd name="connsiteY11" fmla="*/ 502 h 178314"/>
                  <a:gd name="connsiteX12" fmla="*/ 93340 w 570350"/>
                  <a:gd name="connsiteY12" fmla="*/ 178816 h 178314"/>
                  <a:gd name="connsiteX13" fmla="*/ 118304 w 570350"/>
                  <a:gd name="connsiteY13" fmla="*/ 178816 h 178314"/>
                  <a:gd name="connsiteX14" fmla="*/ 118304 w 570350"/>
                  <a:gd name="connsiteY14" fmla="*/ 48647 h 178314"/>
                  <a:gd name="connsiteX15" fmla="*/ 118814 w 570350"/>
                  <a:gd name="connsiteY15" fmla="*/ 48647 h 178314"/>
                  <a:gd name="connsiteX16" fmla="*/ 152439 w 570350"/>
                  <a:gd name="connsiteY16" fmla="*/ 178816 h 178314"/>
                  <a:gd name="connsiteX17" fmla="*/ 181224 w 570350"/>
                  <a:gd name="connsiteY17" fmla="*/ 178816 h 178314"/>
                  <a:gd name="connsiteX18" fmla="*/ 181224 w 570350"/>
                  <a:gd name="connsiteY18" fmla="*/ 502 h 178314"/>
                  <a:gd name="connsiteX19" fmla="*/ 156260 w 570350"/>
                  <a:gd name="connsiteY19" fmla="*/ 502 h 178314"/>
                  <a:gd name="connsiteX20" fmla="*/ 156260 w 570350"/>
                  <a:gd name="connsiteY20" fmla="*/ 107236 h 178314"/>
                  <a:gd name="connsiteX21" fmla="*/ 155750 w 570350"/>
                  <a:gd name="connsiteY21" fmla="*/ 107236 h 178314"/>
                  <a:gd name="connsiteX22" fmla="*/ 128493 w 570350"/>
                  <a:gd name="connsiteY22" fmla="*/ 502 h 178314"/>
                  <a:gd name="connsiteX23" fmla="*/ 93340 w 570350"/>
                  <a:gd name="connsiteY23" fmla="*/ 502 h 178314"/>
                  <a:gd name="connsiteX24" fmla="*/ 194725 w 570350"/>
                  <a:gd name="connsiteY24" fmla="*/ 178816 h 178314"/>
                  <a:gd name="connsiteX25" fmla="*/ 220708 w 570350"/>
                  <a:gd name="connsiteY25" fmla="*/ 178816 h 178314"/>
                  <a:gd name="connsiteX26" fmla="*/ 225802 w 570350"/>
                  <a:gd name="connsiteY26" fmla="*/ 143918 h 178314"/>
                  <a:gd name="connsiteX27" fmla="*/ 257644 w 570350"/>
                  <a:gd name="connsiteY27" fmla="*/ 143918 h 178314"/>
                  <a:gd name="connsiteX28" fmla="*/ 257644 w 570350"/>
                  <a:gd name="connsiteY28" fmla="*/ 143408 h 178314"/>
                  <a:gd name="connsiteX29" fmla="*/ 262739 w 570350"/>
                  <a:gd name="connsiteY29" fmla="*/ 178816 h 178314"/>
                  <a:gd name="connsiteX30" fmla="*/ 290760 w 570350"/>
                  <a:gd name="connsiteY30" fmla="*/ 178816 h 178314"/>
                  <a:gd name="connsiteX31" fmla="*/ 261720 w 570350"/>
                  <a:gd name="connsiteY31" fmla="*/ 502 h 178314"/>
                  <a:gd name="connsiteX32" fmla="*/ 223764 w 570350"/>
                  <a:gd name="connsiteY32" fmla="*/ 502 h 178314"/>
                  <a:gd name="connsiteX33" fmla="*/ 229114 w 570350"/>
                  <a:gd name="connsiteY33" fmla="*/ 119718 h 178314"/>
                  <a:gd name="connsiteX34" fmla="*/ 241341 w 570350"/>
                  <a:gd name="connsiteY34" fmla="*/ 31580 h 178314"/>
                  <a:gd name="connsiteX35" fmla="*/ 241850 w 570350"/>
                  <a:gd name="connsiteY35" fmla="*/ 31580 h 178314"/>
                  <a:gd name="connsiteX36" fmla="*/ 254333 w 570350"/>
                  <a:gd name="connsiteY36" fmla="*/ 119718 h 178314"/>
                  <a:gd name="connsiteX37" fmla="*/ 304261 w 570350"/>
                  <a:gd name="connsiteY37" fmla="*/ 178816 h 178314"/>
                  <a:gd name="connsiteX38" fmla="*/ 348330 w 570350"/>
                  <a:gd name="connsiteY38" fmla="*/ 178816 h 178314"/>
                  <a:gd name="connsiteX39" fmla="*/ 390871 w 570350"/>
                  <a:gd name="connsiteY39" fmla="*/ 136530 h 178314"/>
                  <a:gd name="connsiteX40" fmla="*/ 390871 w 570350"/>
                  <a:gd name="connsiteY40" fmla="*/ 121246 h 178314"/>
                  <a:gd name="connsiteX41" fmla="*/ 369982 w 570350"/>
                  <a:gd name="connsiteY41" fmla="*/ 84055 h 178314"/>
                  <a:gd name="connsiteX42" fmla="*/ 369982 w 570350"/>
                  <a:gd name="connsiteY42" fmla="*/ 83545 h 178314"/>
                  <a:gd name="connsiteX43" fmla="*/ 388069 w 570350"/>
                  <a:gd name="connsiteY43" fmla="*/ 48647 h 178314"/>
                  <a:gd name="connsiteX44" fmla="*/ 388069 w 570350"/>
                  <a:gd name="connsiteY44" fmla="*/ 41514 h 178314"/>
                  <a:gd name="connsiteX45" fmla="*/ 346546 w 570350"/>
                  <a:gd name="connsiteY45" fmla="*/ 502 h 178314"/>
                  <a:gd name="connsiteX46" fmla="*/ 304261 w 570350"/>
                  <a:gd name="connsiteY46" fmla="*/ 502 h 178314"/>
                  <a:gd name="connsiteX47" fmla="*/ 332281 w 570350"/>
                  <a:gd name="connsiteY47" fmla="*/ 73101 h 178314"/>
                  <a:gd name="connsiteX48" fmla="*/ 332281 w 570350"/>
                  <a:gd name="connsiteY48" fmla="*/ 25975 h 178314"/>
                  <a:gd name="connsiteX49" fmla="*/ 345783 w 570350"/>
                  <a:gd name="connsiteY49" fmla="*/ 25975 h 178314"/>
                  <a:gd name="connsiteX50" fmla="*/ 360047 w 570350"/>
                  <a:gd name="connsiteY50" fmla="*/ 44317 h 178314"/>
                  <a:gd name="connsiteX51" fmla="*/ 360047 w 570350"/>
                  <a:gd name="connsiteY51" fmla="*/ 54251 h 178314"/>
                  <a:gd name="connsiteX52" fmla="*/ 343235 w 570350"/>
                  <a:gd name="connsiteY52" fmla="*/ 73101 h 178314"/>
                  <a:gd name="connsiteX53" fmla="*/ 332281 w 570350"/>
                  <a:gd name="connsiteY53" fmla="*/ 153343 h 178314"/>
                  <a:gd name="connsiteX54" fmla="*/ 332281 w 570350"/>
                  <a:gd name="connsiteY54" fmla="*/ 98575 h 178314"/>
                  <a:gd name="connsiteX55" fmla="*/ 344763 w 570350"/>
                  <a:gd name="connsiteY55" fmla="*/ 98575 h 178314"/>
                  <a:gd name="connsiteX56" fmla="*/ 362849 w 570350"/>
                  <a:gd name="connsiteY56" fmla="*/ 120228 h 178314"/>
                  <a:gd name="connsiteX57" fmla="*/ 362849 w 570350"/>
                  <a:gd name="connsiteY57" fmla="*/ 135766 h 178314"/>
                  <a:gd name="connsiteX58" fmla="*/ 348330 w 570350"/>
                  <a:gd name="connsiteY58" fmla="*/ 153343 h 178314"/>
                  <a:gd name="connsiteX59" fmla="*/ 407174 w 570350"/>
                  <a:gd name="connsiteY59" fmla="*/ 178816 h 178314"/>
                  <a:gd name="connsiteX60" fmla="*/ 481302 w 570350"/>
                  <a:gd name="connsiteY60" fmla="*/ 178816 h 178314"/>
                  <a:gd name="connsiteX61" fmla="*/ 481302 w 570350"/>
                  <a:gd name="connsiteY61" fmla="*/ 153343 h 178314"/>
                  <a:gd name="connsiteX62" fmla="*/ 435194 w 570350"/>
                  <a:gd name="connsiteY62" fmla="*/ 153343 h 178314"/>
                  <a:gd name="connsiteX63" fmla="*/ 435194 w 570350"/>
                  <a:gd name="connsiteY63" fmla="*/ 502 h 178314"/>
                  <a:gd name="connsiteX64" fmla="*/ 407174 w 570350"/>
                  <a:gd name="connsiteY64" fmla="*/ 502 h 178314"/>
                  <a:gd name="connsiteX65" fmla="*/ 494800 w 570350"/>
                  <a:gd name="connsiteY65" fmla="*/ 178816 h 178314"/>
                  <a:gd name="connsiteX66" fmla="*/ 571222 w 570350"/>
                  <a:gd name="connsiteY66" fmla="*/ 178816 h 178314"/>
                  <a:gd name="connsiteX67" fmla="*/ 571222 w 570350"/>
                  <a:gd name="connsiteY67" fmla="*/ 153343 h 178314"/>
                  <a:gd name="connsiteX68" fmla="*/ 522825 w 570350"/>
                  <a:gd name="connsiteY68" fmla="*/ 153343 h 178314"/>
                  <a:gd name="connsiteX69" fmla="*/ 522825 w 570350"/>
                  <a:gd name="connsiteY69" fmla="*/ 98575 h 178314"/>
                  <a:gd name="connsiteX70" fmla="*/ 561288 w 570350"/>
                  <a:gd name="connsiteY70" fmla="*/ 98575 h 178314"/>
                  <a:gd name="connsiteX71" fmla="*/ 561288 w 570350"/>
                  <a:gd name="connsiteY71" fmla="*/ 73101 h 178314"/>
                  <a:gd name="connsiteX72" fmla="*/ 522825 w 570350"/>
                  <a:gd name="connsiteY72" fmla="*/ 73101 h 178314"/>
                  <a:gd name="connsiteX73" fmla="*/ 522825 w 570350"/>
                  <a:gd name="connsiteY73" fmla="*/ 25975 h 178314"/>
                  <a:gd name="connsiteX74" fmla="*/ 571222 w 570350"/>
                  <a:gd name="connsiteY74" fmla="*/ 25975 h 178314"/>
                  <a:gd name="connsiteX75" fmla="*/ 571222 w 570350"/>
                  <a:gd name="connsiteY75" fmla="*/ 502 h 178314"/>
                  <a:gd name="connsiteX76" fmla="*/ 494800 w 570350"/>
                  <a:gd name="connsiteY76" fmla="*/ 502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70350" h="178314">
                    <a:moveTo>
                      <a:pt x="871" y="178816"/>
                    </a:moveTo>
                    <a:lnTo>
                      <a:pt x="77292" y="178816"/>
                    </a:lnTo>
                    <a:lnTo>
                      <a:pt x="77292" y="153343"/>
                    </a:lnTo>
                    <a:lnTo>
                      <a:pt x="28892" y="153343"/>
                    </a:lnTo>
                    <a:lnTo>
                      <a:pt x="28892" y="98575"/>
                    </a:lnTo>
                    <a:lnTo>
                      <a:pt x="67357" y="98575"/>
                    </a:lnTo>
                    <a:lnTo>
                      <a:pt x="67357" y="73101"/>
                    </a:lnTo>
                    <a:lnTo>
                      <a:pt x="28892" y="73101"/>
                    </a:lnTo>
                    <a:lnTo>
                      <a:pt x="28892" y="25975"/>
                    </a:lnTo>
                    <a:lnTo>
                      <a:pt x="77292" y="25975"/>
                    </a:lnTo>
                    <a:lnTo>
                      <a:pt x="77292" y="502"/>
                    </a:lnTo>
                    <a:lnTo>
                      <a:pt x="871" y="502"/>
                    </a:lnTo>
                    <a:close/>
                    <a:moveTo>
                      <a:pt x="93340" y="178816"/>
                    </a:moveTo>
                    <a:lnTo>
                      <a:pt x="118304" y="178816"/>
                    </a:lnTo>
                    <a:lnTo>
                      <a:pt x="118304" y="48647"/>
                    </a:lnTo>
                    <a:lnTo>
                      <a:pt x="118814" y="48647"/>
                    </a:lnTo>
                    <a:lnTo>
                      <a:pt x="152439" y="178816"/>
                    </a:lnTo>
                    <a:lnTo>
                      <a:pt x="181224" y="178816"/>
                    </a:lnTo>
                    <a:lnTo>
                      <a:pt x="181224" y="502"/>
                    </a:lnTo>
                    <a:lnTo>
                      <a:pt x="156260" y="502"/>
                    </a:lnTo>
                    <a:lnTo>
                      <a:pt x="156260" y="107236"/>
                    </a:lnTo>
                    <a:lnTo>
                      <a:pt x="155750" y="107236"/>
                    </a:lnTo>
                    <a:lnTo>
                      <a:pt x="128493" y="502"/>
                    </a:lnTo>
                    <a:lnTo>
                      <a:pt x="93340" y="502"/>
                    </a:lnTo>
                    <a:close/>
                    <a:moveTo>
                      <a:pt x="194725" y="178816"/>
                    </a:moveTo>
                    <a:lnTo>
                      <a:pt x="220708" y="178816"/>
                    </a:lnTo>
                    <a:lnTo>
                      <a:pt x="225802" y="143918"/>
                    </a:lnTo>
                    <a:lnTo>
                      <a:pt x="257644" y="143918"/>
                    </a:lnTo>
                    <a:lnTo>
                      <a:pt x="257644" y="143408"/>
                    </a:lnTo>
                    <a:lnTo>
                      <a:pt x="262739" y="178816"/>
                    </a:lnTo>
                    <a:lnTo>
                      <a:pt x="290760" y="178816"/>
                    </a:lnTo>
                    <a:lnTo>
                      <a:pt x="261720" y="502"/>
                    </a:lnTo>
                    <a:lnTo>
                      <a:pt x="223764" y="502"/>
                    </a:lnTo>
                    <a:close/>
                    <a:moveTo>
                      <a:pt x="229114" y="119718"/>
                    </a:moveTo>
                    <a:lnTo>
                      <a:pt x="241341" y="31580"/>
                    </a:lnTo>
                    <a:lnTo>
                      <a:pt x="241850" y="31580"/>
                    </a:lnTo>
                    <a:lnTo>
                      <a:pt x="254333" y="119718"/>
                    </a:lnTo>
                    <a:close/>
                    <a:moveTo>
                      <a:pt x="304261" y="178816"/>
                    </a:moveTo>
                    <a:lnTo>
                      <a:pt x="348330" y="178816"/>
                    </a:lnTo>
                    <a:cubicBezTo>
                      <a:pt x="376351" y="178816"/>
                      <a:pt x="390871" y="164042"/>
                      <a:pt x="390871" y="136530"/>
                    </a:cubicBezTo>
                    <a:lnTo>
                      <a:pt x="390871" y="121246"/>
                    </a:lnTo>
                    <a:cubicBezTo>
                      <a:pt x="390871" y="102396"/>
                      <a:pt x="385012" y="89150"/>
                      <a:pt x="369982" y="84055"/>
                    </a:cubicBezTo>
                    <a:lnTo>
                      <a:pt x="369982" y="83545"/>
                    </a:lnTo>
                    <a:cubicBezTo>
                      <a:pt x="382464" y="78451"/>
                      <a:pt x="388069" y="66988"/>
                      <a:pt x="388069" y="48647"/>
                    </a:cubicBezTo>
                    <a:lnTo>
                      <a:pt x="388069" y="41514"/>
                    </a:lnTo>
                    <a:cubicBezTo>
                      <a:pt x="388069" y="14003"/>
                      <a:pt x="375586" y="502"/>
                      <a:pt x="346546" y="502"/>
                    </a:cubicBezTo>
                    <a:lnTo>
                      <a:pt x="304261" y="502"/>
                    </a:lnTo>
                    <a:close/>
                    <a:moveTo>
                      <a:pt x="332281" y="73101"/>
                    </a:moveTo>
                    <a:lnTo>
                      <a:pt x="332281" y="25975"/>
                    </a:lnTo>
                    <a:lnTo>
                      <a:pt x="345783" y="25975"/>
                    </a:lnTo>
                    <a:cubicBezTo>
                      <a:pt x="355717" y="25975"/>
                      <a:pt x="360047" y="31580"/>
                      <a:pt x="360047" y="44317"/>
                    </a:cubicBezTo>
                    <a:lnTo>
                      <a:pt x="360047" y="54251"/>
                    </a:lnTo>
                    <a:cubicBezTo>
                      <a:pt x="360047" y="68516"/>
                      <a:pt x="353679" y="73101"/>
                      <a:pt x="343235" y="73101"/>
                    </a:cubicBezTo>
                    <a:close/>
                    <a:moveTo>
                      <a:pt x="332281" y="153343"/>
                    </a:moveTo>
                    <a:lnTo>
                      <a:pt x="332281" y="98575"/>
                    </a:lnTo>
                    <a:lnTo>
                      <a:pt x="344763" y="98575"/>
                    </a:lnTo>
                    <a:cubicBezTo>
                      <a:pt x="357500" y="98575"/>
                      <a:pt x="362849" y="103669"/>
                      <a:pt x="362849" y="120228"/>
                    </a:cubicBezTo>
                    <a:lnTo>
                      <a:pt x="362849" y="135766"/>
                    </a:lnTo>
                    <a:cubicBezTo>
                      <a:pt x="362849" y="149012"/>
                      <a:pt x="357755" y="153343"/>
                      <a:pt x="348330" y="153343"/>
                    </a:cubicBezTo>
                    <a:close/>
                    <a:moveTo>
                      <a:pt x="407174" y="178816"/>
                    </a:moveTo>
                    <a:lnTo>
                      <a:pt x="481302" y="178816"/>
                    </a:lnTo>
                    <a:lnTo>
                      <a:pt x="481302" y="153343"/>
                    </a:lnTo>
                    <a:lnTo>
                      <a:pt x="435194" y="153343"/>
                    </a:lnTo>
                    <a:lnTo>
                      <a:pt x="435194" y="502"/>
                    </a:lnTo>
                    <a:lnTo>
                      <a:pt x="407174" y="502"/>
                    </a:lnTo>
                    <a:close/>
                    <a:moveTo>
                      <a:pt x="494800" y="178816"/>
                    </a:moveTo>
                    <a:lnTo>
                      <a:pt x="571222" y="178816"/>
                    </a:lnTo>
                    <a:lnTo>
                      <a:pt x="571222" y="153343"/>
                    </a:lnTo>
                    <a:lnTo>
                      <a:pt x="522825" y="153343"/>
                    </a:lnTo>
                    <a:lnTo>
                      <a:pt x="522825" y="98575"/>
                    </a:lnTo>
                    <a:lnTo>
                      <a:pt x="561288" y="98575"/>
                    </a:lnTo>
                    <a:lnTo>
                      <a:pt x="561288" y="73101"/>
                    </a:lnTo>
                    <a:lnTo>
                      <a:pt x="522825" y="73101"/>
                    </a:lnTo>
                    <a:lnTo>
                      <a:pt x="522825" y="25975"/>
                    </a:lnTo>
                    <a:lnTo>
                      <a:pt x="571222" y="25975"/>
                    </a:lnTo>
                    <a:lnTo>
                      <a:pt x="571222" y="502"/>
                    </a:lnTo>
                    <a:lnTo>
                      <a:pt x="494800" y="502"/>
                    </a:lnTo>
                    <a:close/>
                  </a:path>
                </a:pathLst>
              </a:custGeom>
              <a:solidFill>
                <a:srgbClr val="2E2D5F"/>
              </a:solidFill>
              <a:ln w="446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0831A42-12A3-EBF6-0472-CAF8F6DA5252}"/>
                  </a:ext>
                </a:extLst>
              </p:cNvPr>
              <p:cNvSpPr/>
              <p:nvPr/>
            </p:nvSpPr>
            <p:spPr>
              <a:xfrm>
                <a:off x="9967613" y="6221623"/>
                <a:ext cx="365035" cy="183408"/>
              </a:xfrm>
              <a:custGeom>
                <a:avLst/>
                <a:gdLst>
                  <a:gd name="connsiteX0" fmla="*/ 42317 w 365035"/>
                  <a:gd name="connsiteY0" fmla="*/ 183911 h 183408"/>
                  <a:gd name="connsiteX1" fmla="*/ 84603 w 365035"/>
                  <a:gd name="connsiteY1" fmla="*/ 138568 h 183408"/>
                  <a:gd name="connsiteX2" fmla="*/ 53781 w 365035"/>
                  <a:gd name="connsiteY2" fmla="*/ 81508 h 183408"/>
                  <a:gd name="connsiteX3" fmla="*/ 29581 w 365035"/>
                  <a:gd name="connsiteY3" fmla="*/ 43043 h 183408"/>
                  <a:gd name="connsiteX4" fmla="*/ 43591 w 365035"/>
                  <a:gd name="connsiteY4" fmla="*/ 25975 h 183408"/>
                  <a:gd name="connsiteX5" fmla="*/ 57602 w 365035"/>
                  <a:gd name="connsiteY5" fmla="*/ 43552 h 183408"/>
                  <a:gd name="connsiteX6" fmla="*/ 57602 w 365035"/>
                  <a:gd name="connsiteY6" fmla="*/ 52722 h 183408"/>
                  <a:gd name="connsiteX7" fmla="*/ 84094 w 365035"/>
                  <a:gd name="connsiteY7" fmla="*/ 52722 h 183408"/>
                  <a:gd name="connsiteX8" fmla="*/ 84094 w 365035"/>
                  <a:gd name="connsiteY8" fmla="*/ 45335 h 183408"/>
                  <a:gd name="connsiteX9" fmla="*/ 43336 w 365035"/>
                  <a:gd name="connsiteY9" fmla="*/ 502 h 183408"/>
                  <a:gd name="connsiteX10" fmla="*/ 1560 w 365035"/>
                  <a:gd name="connsiteY10" fmla="*/ 44826 h 183408"/>
                  <a:gd name="connsiteX11" fmla="*/ 32638 w 365035"/>
                  <a:gd name="connsiteY11" fmla="*/ 100358 h 183408"/>
                  <a:gd name="connsiteX12" fmla="*/ 56583 w 365035"/>
                  <a:gd name="connsiteY12" fmla="*/ 140606 h 183408"/>
                  <a:gd name="connsiteX13" fmla="*/ 42063 w 365035"/>
                  <a:gd name="connsiteY13" fmla="*/ 158438 h 183408"/>
                  <a:gd name="connsiteX14" fmla="*/ 27543 w 365035"/>
                  <a:gd name="connsiteY14" fmla="*/ 141116 h 183408"/>
                  <a:gd name="connsiteX15" fmla="*/ 27543 w 365035"/>
                  <a:gd name="connsiteY15" fmla="*/ 128889 h 183408"/>
                  <a:gd name="connsiteX16" fmla="*/ 1050 w 365035"/>
                  <a:gd name="connsiteY16" fmla="*/ 128889 h 183408"/>
                  <a:gd name="connsiteX17" fmla="*/ 1050 w 365035"/>
                  <a:gd name="connsiteY17" fmla="*/ 139078 h 183408"/>
                  <a:gd name="connsiteX18" fmla="*/ 42317 w 365035"/>
                  <a:gd name="connsiteY18" fmla="*/ 183911 h 183408"/>
                  <a:gd name="connsiteX19" fmla="*/ 92500 w 365035"/>
                  <a:gd name="connsiteY19" fmla="*/ 181364 h 183408"/>
                  <a:gd name="connsiteX20" fmla="*/ 118483 w 365035"/>
                  <a:gd name="connsiteY20" fmla="*/ 181364 h 183408"/>
                  <a:gd name="connsiteX21" fmla="*/ 123578 w 365035"/>
                  <a:gd name="connsiteY21" fmla="*/ 146465 h 183408"/>
                  <a:gd name="connsiteX22" fmla="*/ 155420 w 365035"/>
                  <a:gd name="connsiteY22" fmla="*/ 146465 h 183408"/>
                  <a:gd name="connsiteX23" fmla="*/ 155420 w 365035"/>
                  <a:gd name="connsiteY23" fmla="*/ 145955 h 183408"/>
                  <a:gd name="connsiteX24" fmla="*/ 160514 w 365035"/>
                  <a:gd name="connsiteY24" fmla="*/ 181364 h 183408"/>
                  <a:gd name="connsiteX25" fmla="*/ 188536 w 365035"/>
                  <a:gd name="connsiteY25" fmla="*/ 181364 h 183408"/>
                  <a:gd name="connsiteX26" fmla="*/ 159496 w 365035"/>
                  <a:gd name="connsiteY26" fmla="*/ 3049 h 183408"/>
                  <a:gd name="connsiteX27" fmla="*/ 121540 w 365035"/>
                  <a:gd name="connsiteY27" fmla="*/ 3049 h 183408"/>
                  <a:gd name="connsiteX28" fmla="*/ 126889 w 365035"/>
                  <a:gd name="connsiteY28" fmla="*/ 122265 h 183408"/>
                  <a:gd name="connsiteX29" fmla="*/ 139117 w 365035"/>
                  <a:gd name="connsiteY29" fmla="*/ 34127 h 183408"/>
                  <a:gd name="connsiteX30" fmla="*/ 139626 w 365035"/>
                  <a:gd name="connsiteY30" fmla="*/ 34127 h 183408"/>
                  <a:gd name="connsiteX31" fmla="*/ 152108 w 365035"/>
                  <a:gd name="connsiteY31" fmla="*/ 122265 h 183408"/>
                  <a:gd name="connsiteX32" fmla="*/ 202036 w 365035"/>
                  <a:gd name="connsiteY32" fmla="*/ 181364 h 183408"/>
                  <a:gd name="connsiteX33" fmla="*/ 230057 w 365035"/>
                  <a:gd name="connsiteY33" fmla="*/ 181364 h 183408"/>
                  <a:gd name="connsiteX34" fmla="*/ 230057 w 365035"/>
                  <a:gd name="connsiteY34" fmla="*/ 103669 h 183408"/>
                  <a:gd name="connsiteX35" fmla="*/ 266230 w 365035"/>
                  <a:gd name="connsiteY35" fmla="*/ 103669 h 183408"/>
                  <a:gd name="connsiteX36" fmla="*/ 266230 w 365035"/>
                  <a:gd name="connsiteY36" fmla="*/ 78196 h 183408"/>
                  <a:gd name="connsiteX37" fmla="*/ 230057 w 365035"/>
                  <a:gd name="connsiteY37" fmla="*/ 78196 h 183408"/>
                  <a:gd name="connsiteX38" fmla="*/ 230057 w 365035"/>
                  <a:gd name="connsiteY38" fmla="*/ 28523 h 183408"/>
                  <a:gd name="connsiteX39" fmla="*/ 276164 w 365035"/>
                  <a:gd name="connsiteY39" fmla="*/ 28523 h 183408"/>
                  <a:gd name="connsiteX40" fmla="*/ 276164 w 365035"/>
                  <a:gd name="connsiteY40" fmla="*/ 3049 h 183408"/>
                  <a:gd name="connsiteX41" fmla="*/ 202036 w 365035"/>
                  <a:gd name="connsiteY41" fmla="*/ 3049 h 183408"/>
                  <a:gd name="connsiteX42" fmla="*/ 289665 w 365035"/>
                  <a:gd name="connsiteY42" fmla="*/ 181364 h 183408"/>
                  <a:gd name="connsiteX43" fmla="*/ 366085 w 365035"/>
                  <a:gd name="connsiteY43" fmla="*/ 181364 h 183408"/>
                  <a:gd name="connsiteX44" fmla="*/ 366085 w 365035"/>
                  <a:gd name="connsiteY44" fmla="*/ 155890 h 183408"/>
                  <a:gd name="connsiteX45" fmla="*/ 317686 w 365035"/>
                  <a:gd name="connsiteY45" fmla="*/ 155890 h 183408"/>
                  <a:gd name="connsiteX46" fmla="*/ 317686 w 365035"/>
                  <a:gd name="connsiteY46" fmla="*/ 101122 h 183408"/>
                  <a:gd name="connsiteX47" fmla="*/ 356151 w 365035"/>
                  <a:gd name="connsiteY47" fmla="*/ 101122 h 183408"/>
                  <a:gd name="connsiteX48" fmla="*/ 356151 w 365035"/>
                  <a:gd name="connsiteY48" fmla="*/ 75649 h 183408"/>
                  <a:gd name="connsiteX49" fmla="*/ 317686 w 365035"/>
                  <a:gd name="connsiteY49" fmla="*/ 75649 h 183408"/>
                  <a:gd name="connsiteX50" fmla="*/ 317686 w 365035"/>
                  <a:gd name="connsiteY50" fmla="*/ 28523 h 183408"/>
                  <a:gd name="connsiteX51" fmla="*/ 366085 w 365035"/>
                  <a:gd name="connsiteY51" fmla="*/ 28523 h 183408"/>
                  <a:gd name="connsiteX52" fmla="*/ 366085 w 365035"/>
                  <a:gd name="connsiteY52" fmla="*/ 3049 h 183408"/>
                  <a:gd name="connsiteX53" fmla="*/ 289665 w 365035"/>
                  <a:gd name="connsiteY53" fmla="*/ 3049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035" h="183408">
                    <a:moveTo>
                      <a:pt x="42317" y="183911"/>
                    </a:moveTo>
                    <a:cubicBezTo>
                      <a:pt x="69829" y="183911"/>
                      <a:pt x="84603" y="167608"/>
                      <a:pt x="84603" y="138568"/>
                    </a:cubicBezTo>
                    <a:cubicBezTo>
                      <a:pt x="84603" y="116406"/>
                      <a:pt x="77216" y="102141"/>
                      <a:pt x="53781" y="81508"/>
                    </a:cubicBezTo>
                    <a:cubicBezTo>
                      <a:pt x="35440" y="65459"/>
                      <a:pt x="29581" y="56034"/>
                      <a:pt x="29581" y="43043"/>
                    </a:cubicBezTo>
                    <a:cubicBezTo>
                      <a:pt x="29581" y="30815"/>
                      <a:pt x="34675" y="25975"/>
                      <a:pt x="43591" y="25975"/>
                    </a:cubicBezTo>
                    <a:cubicBezTo>
                      <a:pt x="52507" y="25975"/>
                      <a:pt x="57602" y="30815"/>
                      <a:pt x="57602" y="43552"/>
                    </a:cubicBezTo>
                    <a:lnTo>
                      <a:pt x="57602" y="52722"/>
                    </a:lnTo>
                    <a:lnTo>
                      <a:pt x="84094" y="52722"/>
                    </a:lnTo>
                    <a:lnTo>
                      <a:pt x="84094" y="45335"/>
                    </a:lnTo>
                    <a:cubicBezTo>
                      <a:pt x="84094" y="16805"/>
                      <a:pt x="70593" y="502"/>
                      <a:pt x="43336" y="502"/>
                    </a:cubicBezTo>
                    <a:cubicBezTo>
                      <a:pt x="16080" y="502"/>
                      <a:pt x="1560" y="16805"/>
                      <a:pt x="1560" y="44826"/>
                    </a:cubicBezTo>
                    <a:cubicBezTo>
                      <a:pt x="1560" y="65205"/>
                      <a:pt x="9202" y="79725"/>
                      <a:pt x="32638" y="100358"/>
                    </a:cubicBezTo>
                    <a:cubicBezTo>
                      <a:pt x="50978" y="116406"/>
                      <a:pt x="56583" y="125832"/>
                      <a:pt x="56583" y="140606"/>
                    </a:cubicBezTo>
                    <a:cubicBezTo>
                      <a:pt x="56583" y="153853"/>
                      <a:pt x="50978" y="158438"/>
                      <a:pt x="42063" y="158438"/>
                    </a:cubicBezTo>
                    <a:cubicBezTo>
                      <a:pt x="33147" y="158438"/>
                      <a:pt x="27543" y="153853"/>
                      <a:pt x="27543" y="141116"/>
                    </a:cubicBezTo>
                    <a:lnTo>
                      <a:pt x="27543" y="128889"/>
                    </a:lnTo>
                    <a:lnTo>
                      <a:pt x="1050" y="128889"/>
                    </a:lnTo>
                    <a:lnTo>
                      <a:pt x="1050" y="139078"/>
                    </a:lnTo>
                    <a:cubicBezTo>
                      <a:pt x="1050" y="167608"/>
                      <a:pt x="14806" y="183911"/>
                      <a:pt x="42317" y="183911"/>
                    </a:cubicBezTo>
                    <a:close/>
                    <a:moveTo>
                      <a:pt x="92500" y="181364"/>
                    </a:moveTo>
                    <a:lnTo>
                      <a:pt x="118483" y="181364"/>
                    </a:lnTo>
                    <a:lnTo>
                      <a:pt x="123578" y="146465"/>
                    </a:lnTo>
                    <a:lnTo>
                      <a:pt x="155420" y="146465"/>
                    </a:lnTo>
                    <a:lnTo>
                      <a:pt x="155420" y="145955"/>
                    </a:lnTo>
                    <a:lnTo>
                      <a:pt x="160514" y="181364"/>
                    </a:lnTo>
                    <a:lnTo>
                      <a:pt x="188536" y="181364"/>
                    </a:lnTo>
                    <a:lnTo>
                      <a:pt x="159496" y="3049"/>
                    </a:lnTo>
                    <a:lnTo>
                      <a:pt x="121540" y="3049"/>
                    </a:lnTo>
                    <a:close/>
                    <a:moveTo>
                      <a:pt x="126889" y="122265"/>
                    </a:moveTo>
                    <a:lnTo>
                      <a:pt x="139117" y="34127"/>
                    </a:lnTo>
                    <a:lnTo>
                      <a:pt x="139626" y="34127"/>
                    </a:lnTo>
                    <a:lnTo>
                      <a:pt x="152108" y="122265"/>
                    </a:lnTo>
                    <a:close/>
                    <a:moveTo>
                      <a:pt x="202036" y="181364"/>
                    </a:moveTo>
                    <a:lnTo>
                      <a:pt x="230057" y="181364"/>
                    </a:lnTo>
                    <a:lnTo>
                      <a:pt x="230057" y="103669"/>
                    </a:lnTo>
                    <a:lnTo>
                      <a:pt x="266230" y="103669"/>
                    </a:lnTo>
                    <a:lnTo>
                      <a:pt x="266230" y="78196"/>
                    </a:lnTo>
                    <a:lnTo>
                      <a:pt x="230057" y="78196"/>
                    </a:lnTo>
                    <a:lnTo>
                      <a:pt x="230057" y="28523"/>
                    </a:lnTo>
                    <a:lnTo>
                      <a:pt x="276164" y="28523"/>
                    </a:lnTo>
                    <a:lnTo>
                      <a:pt x="276164" y="3049"/>
                    </a:lnTo>
                    <a:lnTo>
                      <a:pt x="202036" y="3049"/>
                    </a:lnTo>
                    <a:close/>
                    <a:moveTo>
                      <a:pt x="289665" y="181364"/>
                    </a:moveTo>
                    <a:lnTo>
                      <a:pt x="366085" y="181364"/>
                    </a:lnTo>
                    <a:lnTo>
                      <a:pt x="366085" y="155890"/>
                    </a:lnTo>
                    <a:lnTo>
                      <a:pt x="317686" y="155890"/>
                    </a:lnTo>
                    <a:lnTo>
                      <a:pt x="317686" y="101122"/>
                    </a:lnTo>
                    <a:lnTo>
                      <a:pt x="356151" y="101122"/>
                    </a:lnTo>
                    <a:lnTo>
                      <a:pt x="356151" y="75649"/>
                    </a:lnTo>
                    <a:lnTo>
                      <a:pt x="317686" y="75649"/>
                    </a:lnTo>
                    <a:lnTo>
                      <a:pt x="317686" y="28523"/>
                    </a:lnTo>
                    <a:lnTo>
                      <a:pt x="366085" y="28523"/>
                    </a:lnTo>
                    <a:lnTo>
                      <a:pt x="366085" y="3049"/>
                    </a:lnTo>
                    <a:lnTo>
                      <a:pt x="289665" y="3049"/>
                    </a:lnTo>
                    <a:close/>
                  </a:path>
                </a:pathLst>
              </a:custGeom>
              <a:solidFill>
                <a:srgbClr val="2E2D5F"/>
              </a:solidFill>
              <a:ln w="446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B60F3E-37D8-8BB6-3D0F-A910EC546EB8}"/>
                  </a:ext>
                </a:extLst>
              </p:cNvPr>
              <p:cNvSpPr/>
              <p:nvPr/>
            </p:nvSpPr>
            <p:spPr>
              <a:xfrm>
                <a:off x="10382065" y="6221623"/>
                <a:ext cx="805473" cy="183408"/>
              </a:xfrm>
              <a:custGeom>
                <a:avLst/>
                <a:gdLst>
                  <a:gd name="connsiteX0" fmla="*/ 1191 w 805473"/>
                  <a:gd name="connsiteY0" fmla="*/ 181364 h 183408"/>
                  <a:gd name="connsiteX1" fmla="*/ 27174 w 805473"/>
                  <a:gd name="connsiteY1" fmla="*/ 181364 h 183408"/>
                  <a:gd name="connsiteX2" fmla="*/ 32269 w 805473"/>
                  <a:gd name="connsiteY2" fmla="*/ 146465 h 183408"/>
                  <a:gd name="connsiteX3" fmla="*/ 64110 w 805473"/>
                  <a:gd name="connsiteY3" fmla="*/ 146465 h 183408"/>
                  <a:gd name="connsiteX4" fmla="*/ 64110 w 805473"/>
                  <a:gd name="connsiteY4" fmla="*/ 145955 h 183408"/>
                  <a:gd name="connsiteX5" fmla="*/ 69205 w 805473"/>
                  <a:gd name="connsiteY5" fmla="*/ 181364 h 183408"/>
                  <a:gd name="connsiteX6" fmla="*/ 97226 w 805473"/>
                  <a:gd name="connsiteY6" fmla="*/ 181364 h 183408"/>
                  <a:gd name="connsiteX7" fmla="*/ 68186 w 805473"/>
                  <a:gd name="connsiteY7" fmla="*/ 3049 h 183408"/>
                  <a:gd name="connsiteX8" fmla="*/ 30231 w 805473"/>
                  <a:gd name="connsiteY8" fmla="*/ 3049 h 183408"/>
                  <a:gd name="connsiteX9" fmla="*/ 35580 w 805473"/>
                  <a:gd name="connsiteY9" fmla="*/ 122265 h 183408"/>
                  <a:gd name="connsiteX10" fmla="*/ 47808 w 805473"/>
                  <a:gd name="connsiteY10" fmla="*/ 34127 h 183408"/>
                  <a:gd name="connsiteX11" fmla="*/ 48317 w 805473"/>
                  <a:gd name="connsiteY11" fmla="*/ 34127 h 183408"/>
                  <a:gd name="connsiteX12" fmla="*/ 60799 w 805473"/>
                  <a:gd name="connsiteY12" fmla="*/ 122265 h 183408"/>
                  <a:gd name="connsiteX13" fmla="*/ 110727 w 805473"/>
                  <a:gd name="connsiteY13" fmla="*/ 181364 h 183408"/>
                  <a:gd name="connsiteX14" fmla="*/ 135691 w 805473"/>
                  <a:gd name="connsiteY14" fmla="*/ 181364 h 183408"/>
                  <a:gd name="connsiteX15" fmla="*/ 135691 w 805473"/>
                  <a:gd name="connsiteY15" fmla="*/ 51194 h 183408"/>
                  <a:gd name="connsiteX16" fmla="*/ 136201 w 805473"/>
                  <a:gd name="connsiteY16" fmla="*/ 51194 h 183408"/>
                  <a:gd name="connsiteX17" fmla="*/ 169826 w 805473"/>
                  <a:gd name="connsiteY17" fmla="*/ 181364 h 183408"/>
                  <a:gd name="connsiteX18" fmla="*/ 198611 w 805473"/>
                  <a:gd name="connsiteY18" fmla="*/ 181364 h 183408"/>
                  <a:gd name="connsiteX19" fmla="*/ 198611 w 805473"/>
                  <a:gd name="connsiteY19" fmla="*/ 3049 h 183408"/>
                  <a:gd name="connsiteX20" fmla="*/ 173647 w 805473"/>
                  <a:gd name="connsiteY20" fmla="*/ 3049 h 183408"/>
                  <a:gd name="connsiteX21" fmla="*/ 173647 w 805473"/>
                  <a:gd name="connsiteY21" fmla="*/ 109783 h 183408"/>
                  <a:gd name="connsiteX22" fmla="*/ 173137 w 805473"/>
                  <a:gd name="connsiteY22" fmla="*/ 109783 h 183408"/>
                  <a:gd name="connsiteX23" fmla="*/ 145881 w 805473"/>
                  <a:gd name="connsiteY23" fmla="*/ 3049 h 183408"/>
                  <a:gd name="connsiteX24" fmla="*/ 110727 w 805473"/>
                  <a:gd name="connsiteY24" fmla="*/ 3049 h 183408"/>
                  <a:gd name="connsiteX25" fmla="*/ 212112 w 805473"/>
                  <a:gd name="connsiteY25" fmla="*/ 181364 h 183408"/>
                  <a:gd name="connsiteX26" fmla="*/ 238095 w 805473"/>
                  <a:gd name="connsiteY26" fmla="*/ 181364 h 183408"/>
                  <a:gd name="connsiteX27" fmla="*/ 243189 w 805473"/>
                  <a:gd name="connsiteY27" fmla="*/ 146465 h 183408"/>
                  <a:gd name="connsiteX28" fmla="*/ 275031 w 805473"/>
                  <a:gd name="connsiteY28" fmla="*/ 146465 h 183408"/>
                  <a:gd name="connsiteX29" fmla="*/ 275031 w 805473"/>
                  <a:gd name="connsiteY29" fmla="*/ 145955 h 183408"/>
                  <a:gd name="connsiteX30" fmla="*/ 280126 w 805473"/>
                  <a:gd name="connsiteY30" fmla="*/ 181364 h 183408"/>
                  <a:gd name="connsiteX31" fmla="*/ 308147 w 805473"/>
                  <a:gd name="connsiteY31" fmla="*/ 181364 h 183408"/>
                  <a:gd name="connsiteX32" fmla="*/ 279107 w 805473"/>
                  <a:gd name="connsiteY32" fmla="*/ 3049 h 183408"/>
                  <a:gd name="connsiteX33" fmla="*/ 241152 w 805473"/>
                  <a:gd name="connsiteY33" fmla="*/ 3049 h 183408"/>
                  <a:gd name="connsiteX34" fmla="*/ 246501 w 805473"/>
                  <a:gd name="connsiteY34" fmla="*/ 122265 h 183408"/>
                  <a:gd name="connsiteX35" fmla="*/ 258728 w 805473"/>
                  <a:gd name="connsiteY35" fmla="*/ 34127 h 183408"/>
                  <a:gd name="connsiteX36" fmla="*/ 259237 w 805473"/>
                  <a:gd name="connsiteY36" fmla="*/ 34127 h 183408"/>
                  <a:gd name="connsiteX37" fmla="*/ 271720 w 805473"/>
                  <a:gd name="connsiteY37" fmla="*/ 122265 h 183408"/>
                  <a:gd name="connsiteX38" fmla="*/ 321648 w 805473"/>
                  <a:gd name="connsiteY38" fmla="*/ 181364 h 183408"/>
                  <a:gd name="connsiteX39" fmla="*/ 395776 w 805473"/>
                  <a:gd name="connsiteY39" fmla="*/ 181364 h 183408"/>
                  <a:gd name="connsiteX40" fmla="*/ 395776 w 805473"/>
                  <a:gd name="connsiteY40" fmla="*/ 155890 h 183408"/>
                  <a:gd name="connsiteX41" fmla="*/ 349669 w 805473"/>
                  <a:gd name="connsiteY41" fmla="*/ 155890 h 183408"/>
                  <a:gd name="connsiteX42" fmla="*/ 349669 w 805473"/>
                  <a:gd name="connsiteY42" fmla="*/ 3049 h 183408"/>
                  <a:gd name="connsiteX43" fmla="*/ 321648 w 805473"/>
                  <a:gd name="connsiteY43" fmla="*/ 3049 h 183408"/>
                  <a:gd name="connsiteX44" fmla="*/ 412588 w 805473"/>
                  <a:gd name="connsiteY44" fmla="*/ 181364 h 183408"/>
                  <a:gd name="connsiteX45" fmla="*/ 440609 w 805473"/>
                  <a:gd name="connsiteY45" fmla="*/ 181364 h 183408"/>
                  <a:gd name="connsiteX46" fmla="*/ 440609 w 805473"/>
                  <a:gd name="connsiteY46" fmla="*/ 105453 h 183408"/>
                  <a:gd name="connsiteX47" fmla="*/ 474488 w 805473"/>
                  <a:gd name="connsiteY47" fmla="*/ 3049 h 183408"/>
                  <a:gd name="connsiteX48" fmla="*/ 447232 w 805473"/>
                  <a:gd name="connsiteY48" fmla="*/ 3049 h 183408"/>
                  <a:gd name="connsiteX49" fmla="*/ 428127 w 805473"/>
                  <a:gd name="connsiteY49" fmla="*/ 68516 h 183408"/>
                  <a:gd name="connsiteX50" fmla="*/ 427617 w 805473"/>
                  <a:gd name="connsiteY50" fmla="*/ 68516 h 183408"/>
                  <a:gd name="connsiteX51" fmla="*/ 408512 w 805473"/>
                  <a:gd name="connsiteY51" fmla="*/ 3049 h 183408"/>
                  <a:gd name="connsiteX52" fmla="*/ 378708 w 805473"/>
                  <a:gd name="connsiteY52" fmla="*/ 3049 h 183408"/>
                  <a:gd name="connsiteX53" fmla="*/ 412588 w 805473"/>
                  <a:gd name="connsiteY53" fmla="*/ 105453 h 183408"/>
                  <a:gd name="connsiteX54" fmla="*/ 510150 w 805473"/>
                  <a:gd name="connsiteY54" fmla="*/ 181364 h 183408"/>
                  <a:gd name="connsiteX55" fmla="*/ 538174 w 805473"/>
                  <a:gd name="connsiteY55" fmla="*/ 181364 h 183408"/>
                  <a:gd name="connsiteX56" fmla="*/ 538174 w 805473"/>
                  <a:gd name="connsiteY56" fmla="*/ 28523 h 183408"/>
                  <a:gd name="connsiteX57" fmla="*/ 567467 w 805473"/>
                  <a:gd name="connsiteY57" fmla="*/ 28523 h 183408"/>
                  <a:gd name="connsiteX58" fmla="*/ 567467 w 805473"/>
                  <a:gd name="connsiteY58" fmla="*/ 3049 h 183408"/>
                  <a:gd name="connsiteX59" fmla="*/ 480857 w 805473"/>
                  <a:gd name="connsiteY59" fmla="*/ 3049 h 183408"/>
                  <a:gd name="connsiteX60" fmla="*/ 480857 w 805473"/>
                  <a:gd name="connsiteY60" fmla="*/ 28523 h 183408"/>
                  <a:gd name="connsiteX61" fmla="*/ 510150 w 805473"/>
                  <a:gd name="connsiteY61" fmla="*/ 28523 h 183408"/>
                  <a:gd name="connsiteX62" fmla="*/ 580970 w 805473"/>
                  <a:gd name="connsiteY62" fmla="*/ 181364 h 183408"/>
                  <a:gd name="connsiteX63" fmla="*/ 608990 w 805473"/>
                  <a:gd name="connsiteY63" fmla="*/ 181364 h 183408"/>
                  <a:gd name="connsiteX64" fmla="*/ 608990 w 805473"/>
                  <a:gd name="connsiteY64" fmla="*/ 3049 h 183408"/>
                  <a:gd name="connsiteX65" fmla="*/ 580970 w 805473"/>
                  <a:gd name="connsiteY65" fmla="*/ 3049 h 183408"/>
                  <a:gd name="connsiteX66" fmla="*/ 669362 w 805473"/>
                  <a:gd name="connsiteY66" fmla="*/ 183911 h 183408"/>
                  <a:gd name="connsiteX67" fmla="*/ 710630 w 805473"/>
                  <a:gd name="connsiteY67" fmla="*/ 140097 h 183408"/>
                  <a:gd name="connsiteX68" fmla="*/ 710630 w 805473"/>
                  <a:gd name="connsiteY68" fmla="*/ 114878 h 183408"/>
                  <a:gd name="connsiteX69" fmla="*/ 684134 w 805473"/>
                  <a:gd name="connsiteY69" fmla="*/ 114878 h 183408"/>
                  <a:gd name="connsiteX70" fmla="*/ 684134 w 805473"/>
                  <a:gd name="connsiteY70" fmla="*/ 142135 h 183408"/>
                  <a:gd name="connsiteX71" fmla="*/ 670126 w 805473"/>
                  <a:gd name="connsiteY71" fmla="*/ 158438 h 183408"/>
                  <a:gd name="connsiteX72" fmla="*/ 656114 w 805473"/>
                  <a:gd name="connsiteY72" fmla="*/ 142135 h 183408"/>
                  <a:gd name="connsiteX73" fmla="*/ 656114 w 805473"/>
                  <a:gd name="connsiteY73" fmla="*/ 42533 h 183408"/>
                  <a:gd name="connsiteX74" fmla="*/ 670126 w 805473"/>
                  <a:gd name="connsiteY74" fmla="*/ 25975 h 183408"/>
                  <a:gd name="connsiteX75" fmla="*/ 684134 w 805473"/>
                  <a:gd name="connsiteY75" fmla="*/ 42533 h 183408"/>
                  <a:gd name="connsiteX76" fmla="*/ 684134 w 805473"/>
                  <a:gd name="connsiteY76" fmla="*/ 63167 h 183408"/>
                  <a:gd name="connsiteX77" fmla="*/ 710630 w 805473"/>
                  <a:gd name="connsiteY77" fmla="*/ 63167 h 183408"/>
                  <a:gd name="connsiteX78" fmla="*/ 710630 w 805473"/>
                  <a:gd name="connsiteY78" fmla="*/ 44317 h 183408"/>
                  <a:gd name="connsiteX79" fmla="*/ 669362 w 805473"/>
                  <a:gd name="connsiteY79" fmla="*/ 502 h 183408"/>
                  <a:gd name="connsiteX80" fmla="*/ 628094 w 805473"/>
                  <a:gd name="connsiteY80" fmla="*/ 44317 h 183408"/>
                  <a:gd name="connsiteX81" fmla="*/ 628094 w 805473"/>
                  <a:gd name="connsiteY81" fmla="*/ 140097 h 183408"/>
                  <a:gd name="connsiteX82" fmla="*/ 669362 w 805473"/>
                  <a:gd name="connsiteY82" fmla="*/ 183911 h 183408"/>
                  <a:gd name="connsiteX83" fmla="*/ 764378 w 805473"/>
                  <a:gd name="connsiteY83" fmla="*/ 183911 h 183408"/>
                  <a:gd name="connsiteX84" fmla="*/ 806665 w 805473"/>
                  <a:gd name="connsiteY84" fmla="*/ 138568 h 183408"/>
                  <a:gd name="connsiteX85" fmla="*/ 775840 w 805473"/>
                  <a:gd name="connsiteY85" fmla="*/ 81508 h 183408"/>
                  <a:gd name="connsiteX86" fmla="*/ 751639 w 805473"/>
                  <a:gd name="connsiteY86" fmla="*/ 43043 h 183408"/>
                  <a:gd name="connsiteX87" fmla="*/ 765651 w 805473"/>
                  <a:gd name="connsiteY87" fmla="*/ 25975 h 183408"/>
                  <a:gd name="connsiteX88" fmla="*/ 779663 w 805473"/>
                  <a:gd name="connsiteY88" fmla="*/ 43552 h 183408"/>
                  <a:gd name="connsiteX89" fmla="*/ 779663 w 805473"/>
                  <a:gd name="connsiteY89" fmla="*/ 52722 h 183408"/>
                  <a:gd name="connsiteX90" fmla="*/ 806155 w 805473"/>
                  <a:gd name="connsiteY90" fmla="*/ 52722 h 183408"/>
                  <a:gd name="connsiteX91" fmla="*/ 806155 w 805473"/>
                  <a:gd name="connsiteY91" fmla="*/ 45335 h 183408"/>
                  <a:gd name="connsiteX92" fmla="*/ 765397 w 805473"/>
                  <a:gd name="connsiteY92" fmla="*/ 502 h 183408"/>
                  <a:gd name="connsiteX93" fmla="*/ 723619 w 805473"/>
                  <a:gd name="connsiteY93" fmla="*/ 44826 h 183408"/>
                  <a:gd name="connsiteX94" fmla="*/ 754699 w 805473"/>
                  <a:gd name="connsiteY94" fmla="*/ 100358 h 183408"/>
                  <a:gd name="connsiteX95" fmla="*/ 778641 w 805473"/>
                  <a:gd name="connsiteY95" fmla="*/ 140606 h 183408"/>
                  <a:gd name="connsiteX96" fmla="*/ 764124 w 805473"/>
                  <a:gd name="connsiteY96" fmla="*/ 158438 h 183408"/>
                  <a:gd name="connsiteX97" fmla="*/ 749602 w 805473"/>
                  <a:gd name="connsiteY97" fmla="*/ 141116 h 183408"/>
                  <a:gd name="connsiteX98" fmla="*/ 749602 w 805473"/>
                  <a:gd name="connsiteY98" fmla="*/ 128889 h 183408"/>
                  <a:gd name="connsiteX99" fmla="*/ 723110 w 805473"/>
                  <a:gd name="connsiteY99" fmla="*/ 128889 h 183408"/>
                  <a:gd name="connsiteX100" fmla="*/ 723110 w 805473"/>
                  <a:gd name="connsiteY100" fmla="*/ 139078 h 183408"/>
                  <a:gd name="connsiteX101" fmla="*/ 764378 w 805473"/>
                  <a:gd name="connsiteY101"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05473" h="183408">
                    <a:moveTo>
                      <a:pt x="1191" y="181364"/>
                    </a:moveTo>
                    <a:lnTo>
                      <a:pt x="27174" y="181364"/>
                    </a:lnTo>
                    <a:lnTo>
                      <a:pt x="32269" y="146465"/>
                    </a:lnTo>
                    <a:lnTo>
                      <a:pt x="64110" y="146465"/>
                    </a:lnTo>
                    <a:lnTo>
                      <a:pt x="64110" y="145955"/>
                    </a:lnTo>
                    <a:lnTo>
                      <a:pt x="69205" y="181364"/>
                    </a:lnTo>
                    <a:lnTo>
                      <a:pt x="97226" y="181364"/>
                    </a:lnTo>
                    <a:lnTo>
                      <a:pt x="68186" y="3049"/>
                    </a:lnTo>
                    <a:lnTo>
                      <a:pt x="30231" y="3049"/>
                    </a:lnTo>
                    <a:close/>
                    <a:moveTo>
                      <a:pt x="35580" y="122265"/>
                    </a:moveTo>
                    <a:lnTo>
                      <a:pt x="47808" y="34127"/>
                    </a:lnTo>
                    <a:lnTo>
                      <a:pt x="48317" y="34127"/>
                    </a:lnTo>
                    <a:lnTo>
                      <a:pt x="60799" y="122265"/>
                    </a:lnTo>
                    <a:close/>
                    <a:moveTo>
                      <a:pt x="110727" y="181364"/>
                    </a:moveTo>
                    <a:lnTo>
                      <a:pt x="135691" y="181364"/>
                    </a:lnTo>
                    <a:lnTo>
                      <a:pt x="135691" y="51194"/>
                    </a:lnTo>
                    <a:lnTo>
                      <a:pt x="136201" y="51194"/>
                    </a:lnTo>
                    <a:lnTo>
                      <a:pt x="169826" y="181364"/>
                    </a:lnTo>
                    <a:lnTo>
                      <a:pt x="198611" y="181364"/>
                    </a:lnTo>
                    <a:lnTo>
                      <a:pt x="198611" y="3049"/>
                    </a:lnTo>
                    <a:lnTo>
                      <a:pt x="173647" y="3049"/>
                    </a:lnTo>
                    <a:lnTo>
                      <a:pt x="173647" y="109783"/>
                    </a:lnTo>
                    <a:lnTo>
                      <a:pt x="173137" y="109783"/>
                    </a:lnTo>
                    <a:lnTo>
                      <a:pt x="145881" y="3049"/>
                    </a:lnTo>
                    <a:lnTo>
                      <a:pt x="110727" y="3049"/>
                    </a:lnTo>
                    <a:close/>
                    <a:moveTo>
                      <a:pt x="212112" y="181364"/>
                    </a:moveTo>
                    <a:lnTo>
                      <a:pt x="238095" y="181364"/>
                    </a:lnTo>
                    <a:lnTo>
                      <a:pt x="243189" y="146465"/>
                    </a:lnTo>
                    <a:lnTo>
                      <a:pt x="275031" y="146465"/>
                    </a:lnTo>
                    <a:lnTo>
                      <a:pt x="275031" y="145955"/>
                    </a:lnTo>
                    <a:lnTo>
                      <a:pt x="280126" y="181364"/>
                    </a:lnTo>
                    <a:lnTo>
                      <a:pt x="308147" y="181364"/>
                    </a:lnTo>
                    <a:lnTo>
                      <a:pt x="279107" y="3049"/>
                    </a:lnTo>
                    <a:lnTo>
                      <a:pt x="241152" y="3049"/>
                    </a:lnTo>
                    <a:close/>
                    <a:moveTo>
                      <a:pt x="246501" y="122265"/>
                    </a:moveTo>
                    <a:lnTo>
                      <a:pt x="258728" y="34127"/>
                    </a:lnTo>
                    <a:lnTo>
                      <a:pt x="259237" y="34127"/>
                    </a:lnTo>
                    <a:lnTo>
                      <a:pt x="271720" y="122265"/>
                    </a:lnTo>
                    <a:close/>
                    <a:moveTo>
                      <a:pt x="321648" y="181364"/>
                    </a:moveTo>
                    <a:lnTo>
                      <a:pt x="395776" y="181364"/>
                    </a:lnTo>
                    <a:lnTo>
                      <a:pt x="395776" y="155890"/>
                    </a:lnTo>
                    <a:lnTo>
                      <a:pt x="349669" y="155890"/>
                    </a:lnTo>
                    <a:lnTo>
                      <a:pt x="349669" y="3049"/>
                    </a:lnTo>
                    <a:lnTo>
                      <a:pt x="321648" y="3049"/>
                    </a:lnTo>
                    <a:close/>
                    <a:moveTo>
                      <a:pt x="412588" y="181364"/>
                    </a:moveTo>
                    <a:lnTo>
                      <a:pt x="440609" y="181364"/>
                    </a:lnTo>
                    <a:lnTo>
                      <a:pt x="440609" y="105453"/>
                    </a:lnTo>
                    <a:lnTo>
                      <a:pt x="474488" y="3049"/>
                    </a:lnTo>
                    <a:lnTo>
                      <a:pt x="447232" y="3049"/>
                    </a:lnTo>
                    <a:lnTo>
                      <a:pt x="428127" y="68516"/>
                    </a:lnTo>
                    <a:lnTo>
                      <a:pt x="427617" y="68516"/>
                    </a:lnTo>
                    <a:lnTo>
                      <a:pt x="408512" y="3049"/>
                    </a:lnTo>
                    <a:lnTo>
                      <a:pt x="378708" y="3049"/>
                    </a:lnTo>
                    <a:lnTo>
                      <a:pt x="412588" y="105453"/>
                    </a:lnTo>
                    <a:close/>
                    <a:moveTo>
                      <a:pt x="510150" y="181364"/>
                    </a:moveTo>
                    <a:lnTo>
                      <a:pt x="538174" y="181364"/>
                    </a:lnTo>
                    <a:lnTo>
                      <a:pt x="538174" y="28523"/>
                    </a:lnTo>
                    <a:lnTo>
                      <a:pt x="567467" y="28523"/>
                    </a:lnTo>
                    <a:lnTo>
                      <a:pt x="567467" y="3049"/>
                    </a:lnTo>
                    <a:lnTo>
                      <a:pt x="480857" y="3049"/>
                    </a:lnTo>
                    <a:lnTo>
                      <a:pt x="480857" y="28523"/>
                    </a:lnTo>
                    <a:lnTo>
                      <a:pt x="510150" y="28523"/>
                    </a:lnTo>
                    <a:close/>
                    <a:moveTo>
                      <a:pt x="580970" y="181364"/>
                    </a:moveTo>
                    <a:lnTo>
                      <a:pt x="608990" y="181364"/>
                    </a:lnTo>
                    <a:lnTo>
                      <a:pt x="608990" y="3049"/>
                    </a:lnTo>
                    <a:lnTo>
                      <a:pt x="580970" y="3049"/>
                    </a:lnTo>
                    <a:close/>
                    <a:moveTo>
                      <a:pt x="669362" y="183911"/>
                    </a:moveTo>
                    <a:cubicBezTo>
                      <a:pt x="696363" y="183911"/>
                      <a:pt x="710630" y="167608"/>
                      <a:pt x="710630" y="140097"/>
                    </a:cubicBezTo>
                    <a:lnTo>
                      <a:pt x="710630" y="114878"/>
                    </a:lnTo>
                    <a:lnTo>
                      <a:pt x="684134" y="114878"/>
                    </a:lnTo>
                    <a:lnTo>
                      <a:pt x="684134" y="142135"/>
                    </a:lnTo>
                    <a:cubicBezTo>
                      <a:pt x="684134" y="153853"/>
                      <a:pt x="678532" y="158438"/>
                      <a:pt x="670126" y="158438"/>
                    </a:cubicBezTo>
                    <a:cubicBezTo>
                      <a:pt x="661720" y="158438"/>
                      <a:pt x="656114" y="153853"/>
                      <a:pt x="656114" y="142135"/>
                    </a:cubicBezTo>
                    <a:lnTo>
                      <a:pt x="656114" y="42533"/>
                    </a:lnTo>
                    <a:cubicBezTo>
                      <a:pt x="656114" y="30815"/>
                      <a:pt x="661720" y="25975"/>
                      <a:pt x="670126" y="25975"/>
                    </a:cubicBezTo>
                    <a:cubicBezTo>
                      <a:pt x="678532" y="25975"/>
                      <a:pt x="684134" y="30815"/>
                      <a:pt x="684134" y="42533"/>
                    </a:cubicBezTo>
                    <a:lnTo>
                      <a:pt x="684134" y="63167"/>
                    </a:lnTo>
                    <a:lnTo>
                      <a:pt x="710630" y="63167"/>
                    </a:lnTo>
                    <a:lnTo>
                      <a:pt x="710630" y="44317"/>
                    </a:lnTo>
                    <a:cubicBezTo>
                      <a:pt x="710630" y="16805"/>
                      <a:pt x="696363" y="502"/>
                      <a:pt x="669362" y="502"/>
                    </a:cubicBezTo>
                    <a:cubicBezTo>
                      <a:pt x="642361" y="502"/>
                      <a:pt x="628094" y="16805"/>
                      <a:pt x="628094" y="44317"/>
                    </a:cubicBezTo>
                    <a:lnTo>
                      <a:pt x="628094" y="140097"/>
                    </a:lnTo>
                    <a:cubicBezTo>
                      <a:pt x="628094" y="167608"/>
                      <a:pt x="642361" y="183911"/>
                      <a:pt x="669362" y="183911"/>
                    </a:cubicBezTo>
                    <a:close/>
                    <a:moveTo>
                      <a:pt x="764378" y="183911"/>
                    </a:moveTo>
                    <a:cubicBezTo>
                      <a:pt x="791889" y="183911"/>
                      <a:pt x="806665" y="167608"/>
                      <a:pt x="806665" y="138568"/>
                    </a:cubicBezTo>
                    <a:cubicBezTo>
                      <a:pt x="806665" y="116406"/>
                      <a:pt x="799277" y="102141"/>
                      <a:pt x="775840" y="81508"/>
                    </a:cubicBezTo>
                    <a:cubicBezTo>
                      <a:pt x="757500" y="65459"/>
                      <a:pt x="751639" y="56034"/>
                      <a:pt x="751639" y="43043"/>
                    </a:cubicBezTo>
                    <a:cubicBezTo>
                      <a:pt x="751639" y="30815"/>
                      <a:pt x="756736" y="25975"/>
                      <a:pt x="765651" y="25975"/>
                    </a:cubicBezTo>
                    <a:cubicBezTo>
                      <a:pt x="774567" y="25975"/>
                      <a:pt x="779663" y="30815"/>
                      <a:pt x="779663" y="43552"/>
                    </a:cubicBezTo>
                    <a:lnTo>
                      <a:pt x="779663" y="52722"/>
                    </a:lnTo>
                    <a:lnTo>
                      <a:pt x="806155" y="52722"/>
                    </a:lnTo>
                    <a:lnTo>
                      <a:pt x="806155" y="45335"/>
                    </a:lnTo>
                    <a:cubicBezTo>
                      <a:pt x="806155" y="16805"/>
                      <a:pt x="792653" y="502"/>
                      <a:pt x="765397" y="502"/>
                    </a:cubicBezTo>
                    <a:cubicBezTo>
                      <a:pt x="738141" y="502"/>
                      <a:pt x="723619" y="16805"/>
                      <a:pt x="723619" y="44826"/>
                    </a:cubicBezTo>
                    <a:cubicBezTo>
                      <a:pt x="723619" y="65205"/>
                      <a:pt x="731262" y="79725"/>
                      <a:pt x="754699" y="100358"/>
                    </a:cubicBezTo>
                    <a:cubicBezTo>
                      <a:pt x="773039" y="116406"/>
                      <a:pt x="778641" y="125832"/>
                      <a:pt x="778641" y="140606"/>
                    </a:cubicBezTo>
                    <a:cubicBezTo>
                      <a:pt x="778641" y="153853"/>
                      <a:pt x="773039" y="158438"/>
                      <a:pt x="764124" y="158438"/>
                    </a:cubicBezTo>
                    <a:cubicBezTo>
                      <a:pt x="755208" y="158438"/>
                      <a:pt x="749602" y="153853"/>
                      <a:pt x="749602" y="141116"/>
                    </a:cubicBezTo>
                    <a:lnTo>
                      <a:pt x="749602" y="128889"/>
                    </a:lnTo>
                    <a:lnTo>
                      <a:pt x="723110" y="128889"/>
                    </a:lnTo>
                    <a:lnTo>
                      <a:pt x="723110" y="139078"/>
                    </a:lnTo>
                    <a:cubicBezTo>
                      <a:pt x="723110" y="167608"/>
                      <a:pt x="736868" y="183911"/>
                      <a:pt x="764378" y="183911"/>
                    </a:cubicBezTo>
                    <a:close/>
                  </a:path>
                </a:pathLst>
              </a:custGeom>
              <a:solidFill>
                <a:srgbClr val="2E2D5F"/>
              </a:solidFill>
              <a:ln w="446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E3338B3F-0B0F-1B79-01AE-DDEFE36C453C}"/>
                  </a:ext>
                </a:extLst>
              </p:cNvPr>
              <p:cNvSpPr/>
              <p:nvPr/>
            </p:nvSpPr>
            <p:spPr>
              <a:xfrm>
                <a:off x="8679672" y="6221623"/>
                <a:ext cx="374460" cy="183408"/>
              </a:xfrm>
              <a:custGeom>
                <a:avLst/>
                <a:gdLst>
                  <a:gd name="connsiteX0" fmla="*/ 29961 w 374460"/>
                  <a:gd name="connsiteY0" fmla="*/ 181364 h 183408"/>
                  <a:gd name="connsiteX1" fmla="*/ 57982 w 374460"/>
                  <a:gd name="connsiteY1" fmla="*/ 181364 h 183408"/>
                  <a:gd name="connsiteX2" fmla="*/ 57982 w 374460"/>
                  <a:gd name="connsiteY2" fmla="*/ 28523 h 183408"/>
                  <a:gd name="connsiteX3" fmla="*/ 87277 w 374460"/>
                  <a:gd name="connsiteY3" fmla="*/ 28523 h 183408"/>
                  <a:gd name="connsiteX4" fmla="*/ 87277 w 374460"/>
                  <a:gd name="connsiteY4" fmla="*/ 3049 h 183408"/>
                  <a:gd name="connsiteX5" fmla="*/ 667 w 374460"/>
                  <a:gd name="connsiteY5" fmla="*/ 3049 h 183408"/>
                  <a:gd name="connsiteX6" fmla="*/ 667 w 374460"/>
                  <a:gd name="connsiteY6" fmla="*/ 28523 h 183408"/>
                  <a:gd name="connsiteX7" fmla="*/ 29961 w 374460"/>
                  <a:gd name="connsiteY7" fmla="*/ 28523 h 183408"/>
                  <a:gd name="connsiteX8" fmla="*/ 100778 w 374460"/>
                  <a:gd name="connsiteY8" fmla="*/ 181364 h 183408"/>
                  <a:gd name="connsiteX9" fmla="*/ 128799 w 374460"/>
                  <a:gd name="connsiteY9" fmla="*/ 181364 h 183408"/>
                  <a:gd name="connsiteX10" fmla="*/ 128799 w 374460"/>
                  <a:gd name="connsiteY10" fmla="*/ 104943 h 183408"/>
                  <a:gd name="connsiteX11" fmla="*/ 138478 w 374460"/>
                  <a:gd name="connsiteY11" fmla="*/ 104943 h 183408"/>
                  <a:gd name="connsiteX12" fmla="*/ 156055 w 374460"/>
                  <a:gd name="connsiteY12" fmla="*/ 126850 h 183408"/>
                  <a:gd name="connsiteX13" fmla="*/ 156055 w 374460"/>
                  <a:gd name="connsiteY13" fmla="*/ 159457 h 183408"/>
                  <a:gd name="connsiteX14" fmla="*/ 158602 w 374460"/>
                  <a:gd name="connsiteY14" fmla="*/ 181364 h 183408"/>
                  <a:gd name="connsiteX15" fmla="*/ 187133 w 374460"/>
                  <a:gd name="connsiteY15" fmla="*/ 181364 h 183408"/>
                  <a:gd name="connsiteX16" fmla="*/ 184076 w 374460"/>
                  <a:gd name="connsiteY16" fmla="*/ 159711 h 183408"/>
                  <a:gd name="connsiteX17" fmla="*/ 184076 w 374460"/>
                  <a:gd name="connsiteY17" fmla="*/ 128379 h 183408"/>
                  <a:gd name="connsiteX18" fmla="*/ 165480 w 374460"/>
                  <a:gd name="connsiteY18" fmla="*/ 90678 h 183408"/>
                  <a:gd name="connsiteX19" fmla="*/ 165480 w 374460"/>
                  <a:gd name="connsiteY19" fmla="*/ 90169 h 183408"/>
                  <a:gd name="connsiteX20" fmla="*/ 183821 w 374460"/>
                  <a:gd name="connsiteY20" fmla="*/ 55015 h 183408"/>
                  <a:gd name="connsiteX21" fmla="*/ 183821 w 374460"/>
                  <a:gd name="connsiteY21" fmla="*/ 44061 h 183408"/>
                  <a:gd name="connsiteX22" fmla="*/ 142300 w 374460"/>
                  <a:gd name="connsiteY22" fmla="*/ 3049 h 183408"/>
                  <a:gd name="connsiteX23" fmla="*/ 100778 w 374460"/>
                  <a:gd name="connsiteY23" fmla="*/ 3049 h 183408"/>
                  <a:gd name="connsiteX24" fmla="*/ 128799 w 374460"/>
                  <a:gd name="connsiteY24" fmla="*/ 79470 h 183408"/>
                  <a:gd name="connsiteX25" fmla="*/ 128799 w 374460"/>
                  <a:gd name="connsiteY25" fmla="*/ 28523 h 183408"/>
                  <a:gd name="connsiteX26" fmla="*/ 141535 w 374460"/>
                  <a:gd name="connsiteY26" fmla="*/ 28523 h 183408"/>
                  <a:gd name="connsiteX27" fmla="*/ 155800 w 374460"/>
                  <a:gd name="connsiteY27" fmla="*/ 46864 h 183408"/>
                  <a:gd name="connsiteX28" fmla="*/ 155800 w 374460"/>
                  <a:gd name="connsiteY28" fmla="*/ 60620 h 183408"/>
                  <a:gd name="connsiteX29" fmla="*/ 138988 w 374460"/>
                  <a:gd name="connsiteY29" fmla="*/ 79470 h 183408"/>
                  <a:gd name="connsiteX30" fmla="*/ 203436 w 374460"/>
                  <a:gd name="connsiteY30" fmla="*/ 181364 h 183408"/>
                  <a:gd name="connsiteX31" fmla="*/ 279856 w 374460"/>
                  <a:gd name="connsiteY31" fmla="*/ 181364 h 183408"/>
                  <a:gd name="connsiteX32" fmla="*/ 279856 w 374460"/>
                  <a:gd name="connsiteY32" fmla="*/ 155890 h 183408"/>
                  <a:gd name="connsiteX33" fmla="*/ 231457 w 374460"/>
                  <a:gd name="connsiteY33" fmla="*/ 155890 h 183408"/>
                  <a:gd name="connsiteX34" fmla="*/ 231457 w 374460"/>
                  <a:gd name="connsiteY34" fmla="*/ 101122 h 183408"/>
                  <a:gd name="connsiteX35" fmla="*/ 269922 w 374460"/>
                  <a:gd name="connsiteY35" fmla="*/ 101122 h 183408"/>
                  <a:gd name="connsiteX36" fmla="*/ 269922 w 374460"/>
                  <a:gd name="connsiteY36" fmla="*/ 75649 h 183408"/>
                  <a:gd name="connsiteX37" fmla="*/ 231457 w 374460"/>
                  <a:gd name="connsiteY37" fmla="*/ 75649 h 183408"/>
                  <a:gd name="connsiteX38" fmla="*/ 231457 w 374460"/>
                  <a:gd name="connsiteY38" fmla="*/ 28523 h 183408"/>
                  <a:gd name="connsiteX39" fmla="*/ 279856 w 374460"/>
                  <a:gd name="connsiteY39" fmla="*/ 28523 h 183408"/>
                  <a:gd name="connsiteX40" fmla="*/ 279856 w 374460"/>
                  <a:gd name="connsiteY40" fmla="*/ 3049 h 183408"/>
                  <a:gd name="connsiteX41" fmla="*/ 203436 w 374460"/>
                  <a:gd name="connsiteY41" fmla="*/ 3049 h 183408"/>
                  <a:gd name="connsiteX42" fmla="*/ 332841 w 374460"/>
                  <a:gd name="connsiteY42" fmla="*/ 183911 h 183408"/>
                  <a:gd name="connsiteX43" fmla="*/ 375127 w 374460"/>
                  <a:gd name="connsiteY43" fmla="*/ 138568 h 183408"/>
                  <a:gd name="connsiteX44" fmla="*/ 344305 w 374460"/>
                  <a:gd name="connsiteY44" fmla="*/ 81508 h 183408"/>
                  <a:gd name="connsiteX45" fmla="*/ 320105 w 374460"/>
                  <a:gd name="connsiteY45" fmla="*/ 43043 h 183408"/>
                  <a:gd name="connsiteX46" fmla="*/ 334115 w 374460"/>
                  <a:gd name="connsiteY46" fmla="*/ 25975 h 183408"/>
                  <a:gd name="connsiteX47" fmla="*/ 348125 w 374460"/>
                  <a:gd name="connsiteY47" fmla="*/ 43552 h 183408"/>
                  <a:gd name="connsiteX48" fmla="*/ 348125 w 374460"/>
                  <a:gd name="connsiteY48" fmla="*/ 52722 h 183408"/>
                  <a:gd name="connsiteX49" fmla="*/ 374618 w 374460"/>
                  <a:gd name="connsiteY49" fmla="*/ 52722 h 183408"/>
                  <a:gd name="connsiteX50" fmla="*/ 374618 w 374460"/>
                  <a:gd name="connsiteY50" fmla="*/ 45335 h 183408"/>
                  <a:gd name="connsiteX51" fmla="*/ 333860 w 374460"/>
                  <a:gd name="connsiteY51" fmla="*/ 502 h 183408"/>
                  <a:gd name="connsiteX52" fmla="*/ 292084 w 374460"/>
                  <a:gd name="connsiteY52" fmla="*/ 44826 h 183408"/>
                  <a:gd name="connsiteX53" fmla="*/ 323161 w 374460"/>
                  <a:gd name="connsiteY53" fmla="*/ 100358 h 183408"/>
                  <a:gd name="connsiteX54" fmla="*/ 347107 w 374460"/>
                  <a:gd name="connsiteY54" fmla="*/ 140606 h 183408"/>
                  <a:gd name="connsiteX55" fmla="*/ 332587 w 374460"/>
                  <a:gd name="connsiteY55" fmla="*/ 158438 h 183408"/>
                  <a:gd name="connsiteX56" fmla="*/ 318067 w 374460"/>
                  <a:gd name="connsiteY56" fmla="*/ 141116 h 183408"/>
                  <a:gd name="connsiteX57" fmla="*/ 318067 w 374460"/>
                  <a:gd name="connsiteY57" fmla="*/ 128889 h 183408"/>
                  <a:gd name="connsiteX58" fmla="*/ 291574 w 374460"/>
                  <a:gd name="connsiteY58" fmla="*/ 128889 h 183408"/>
                  <a:gd name="connsiteX59" fmla="*/ 291574 w 374460"/>
                  <a:gd name="connsiteY59" fmla="*/ 139078 h 183408"/>
                  <a:gd name="connsiteX60" fmla="*/ 332841 w 374460"/>
                  <a:gd name="connsiteY60"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4460" h="183408">
                    <a:moveTo>
                      <a:pt x="29961" y="181364"/>
                    </a:moveTo>
                    <a:lnTo>
                      <a:pt x="57982" y="181364"/>
                    </a:lnTo>
                    <a:lnTo>
                      <a:pt x="57982" y="28523"/>
                    </a:lnTo>
                    <a:lnTo>
                      <a:pt x="87277" y="28523"/>
                    </a:lnTo>
                    <a:lnTo>
                      <a:pt x="87277" y="3049"/>
                    </a:lnTo>
                    <a:lnTo>
                      <a:pt x="667" y="3049"/>
                    </a:lnTo>
                    <a:lnTo>
                      <a:pt x="667" y="28523"/>
                    </a:lnTo>
                    <a:lnTo>
                      <a:pt x="29961" y="28523"/>
                    </a:lnTo>
                    <a:close/>
                    <a:moveTo>
                      <a:pt x="100778" y="181364"/>
                    </a:moveTo>
                    <a:lnTo>
                      <a:pt x="128799" y="181364"/>
                    </a:lnTo>
                    <a:lnTo>
                      <a:pt x="128799" y="104943"/>
                    </a:lnTo>
                    <a:lnTo>
                      <a:pt x="138478" y="104943"/>
                    </a:lnTo>
                    <a:cubicBezTo>
                      <a:pt x="151215" y="104943"/>
                      <a:pt x="156055" y="110293"/>
                      <a:pt x="156055" y="126850"/>
                    </a:cubicBezTo>
                    <a:lnTo>
                      <a:pt x="156055" y="159457"/>
                    </a:lnTo>
                    <a:cubicBezTo>
                      <a:pt x="156055" y="173977"/>
                      <a:pt x="157074" y="176778"/>
                      <a:pt x="158602" y="181364"/>
                    </a:cubicBezTo>
                    <a:lnTo>
                      <a:pt x="187133" y="181364"/>
                    </a:lnTo>
                    <a:cubicBezTo>
                      <a:pt x="184331" y="174741"/>
                      <a:pt x="184076" y="168372"/>
                      <a:pt x="184076" y="159711"/>
                    </a:cubicBezTo>
                    <a:lnTo>
                      <a:pt x="184076" y="128379"/>
                    </a:lnTo>
                    <a:cubicBezTo>
                      <a:pt x="184076" y="108255"/>
                      <a:pt x="179491" y="95008"/>
                      <a:pt x="165480" y="90678"/>
                    </a:cubicBezTo>
                    <a:lnTo>
                      <a:pt x="165480" y="90169"/>
                    </a:lnTo>
                    <a:cubicBezTo>
                      <a:pt x="177962" y="85074"/>
                      <a:pt x="183821" y="73356"/>
                      <a:pt x="183821" y="55015"/>
                    </a:cubicBezTo>
                    <a:lnTo>
                      <a:pt x="183821" y="44061"/>
                    </a:lnTo>
                    <a:cubicBezTo>
                      <a:pt x="183821" y="16550"/>
                      <a:pt x="171339" y="3049"/>
                      <a:pt x="142300" y="3049"/>
                    </a:cubicBezTo>
                    <a:lnTo>
                      <a:pt x="100778" y="3049"/>
                    </a:lnTo>
                    <a:close/>
                    <a:moveTo>
                      <a:pt x="128799" y="79470"/>
                    </a:moveTo>
                    <a:lnTo>
                      <a:pt x="128799" y="28523"/>
                    </a:lnTo>
                    <a:lnTo>
                      <a:pt x="141535" y="28523"/>
                    </a:lnTo>
                    <a:cubicBezTo>
                      <a:pt x="151470" y="28523"/>
                      <a:pt x="155800" y="34127"/>
                      <a:pt x="155800" y="46864"/>
                    </a:cubicBezTo>
                    <a:lnTo>
                      <a:pt x="155800" y="60620"/>
                    </a:lnTo>
                    <a:cubicBezTo>
                      <a:pt x="155800" y="74885"/>
                      <a:pt x="149432" y="79470"/>
                      <a:pt x="138988" y="79470"/>
                    </a:cubicBezTo>
                    <a:close/>
                    <a:moveTo>
                      <a:pt x="203436" y="181364"/>
                    </a:moveTo>
                    <a:lnTo>
                      <a:pt x="279856" y="181364"/>
                    </a:lnTo>
                    <a:lnTo>
                      <a:pt x="279856" y="155890"/>
                    </a:lnTo>
                    <a:lnTo>
                      <a:pt x="231457" y="155890"/>
                    </a:lnTo>
                    <a:lnTo>
                      <a:pt x="231457" y="101122"/>
                    </a:lnTo>
                    <a:lnTo>
                      <a:pt x="269922" y="101122"/>
                    </a:lnTo>
                    <a:lnTo>
                      <a:pt x="269922" y="75649"/>
                    </a:lnTo>
                    <a:lnTo>
                      <a:pt x="231457" y="75649"/>
                    </a:lnTo>
                    <a:lnTo>
                      <a:pt x="231457" y="28523"/>
                    </a:lnTo>
                    <a:lnTo>
                      <a:pt x="279856" y="28523"/>
                    </a:lnTo>
                    <a:lnTo>
                      <a:pt x="279856" y="3049"/>
                    </a:lnTo>
                    <a:lnTo>
                      <a:pt x="203436" y="3049"/>
                    </a:lnTo>
                    <a:close/>
                    <a:moveTo>
                      <a:pt x="332841" y="183911"/>
                    </a:moveTo>
                    <a:cubicBezTo>
                      <a:pt x="360353" y="183911"/>
                      <a:pt x="375127" y="167608"/>
                      <a:pt x="375127" y="138568"/>
                    </a:cubicBezTo>
                    <a:cubicBezTo>
                      <a:pt x="375127" y="116406"/>
                      <a:pt x="367740" y="102141"/>
                      <a:pt x="344305" y="81508"/>
                    </a:cubicBezTo>
                    <a:cubicBezTo>
                      <a:pt x="325963" y="65459"/>
                      <a:pt x="320105" y="56034"/>
                      <a:pt x="320105" y="43043"/>
                    </a:cubicBezTo>
                    <a:cubicBezTo>
                      <a:pt x="320105" y="30815"/>
                      <a:pt x="325199" y="25975"/>
                      <a:pt x="334115" y="25975"/>
                    </a:cubicBezTo>
                    <a:cubicBezTo>
                      <a:pt x="343031" y="25975"/>
                      <a:pt x="348125" y="30815"/>
                      <a:pt x="348125" y="43552"/>
                    </a:cubicBezTo>
                    <a:lnTo>
                      <a:pt x="348125" y="52722"/>
                    </a:lnTo>
                    <a:lnTo>
                      <a:pt x="374618" y="52722"/>
                    </a:lnTo>
                    <a:lnTo>
                      <a:pt x="374618" y="45335"/>
                    </a:lnTo>
                    <a:cubicBezTo>
                      <a:pt x="374618" y="16805"/>
                      <a:pt x="361117" y="502"/>
                      <a:pt x="333860" y="502"/>
                    </a:cubicBezTo>
                    <a:cubicBezTo>
                      <a:pt x="306604" y="502"/>
                      <a:pt x="292084" y="16805"/>
                      <a:pt x="292084" y="44826"/>
                    </a:cubicBezTo>
                    <a:cubicBezTo>
                      <a:pt x="292084" y="65205"/>
                      <a:pt x="299726" y="79725"/>
                      <a:pt x="323161" y="100358"/>
                    </a:cubicBezTo>
                    <a:cubicBezTo>
                      <a:pt x="341502" y="116406"/>
                      <a:pt x="347107" y="125832"/>
                      <a:pt x="347107" y="140606"/>
                    </a:cubicBezTo>
                    <a:cubicBezTo>
                      <a:pt x="347107" y="153853"/>
                      <a:pt x="341502" y="158438"/>
                      <a:pt x="332587" y="158438"/>
                    </a:cubicBezTo>
                    <a:cubicBezTo>
                      <a:pt x="323671" y="158438"/>
                      <a:pt x="318067" y="153853"/>
                      <a:pt x="318067" y="141116"/>
                    </a:cubicBezTo>
                    <a:lnTo>
                      <a:pt x="318067" y="128889"/>
                    </a:lnTo>
                    <a:lnTo>
                      <a:pt x="291574" y="128889"/>
                    </a:lnTo>
                    <a:lnTo>
                      <a:pt x="291574" y="139078"/>
                    </a:lnTo>
                    <a:cubicBezTo>
                      <a:pt x="291574" y="167608"/>
                      <a:pt x="305330" y="183911"/>
                      <a:pt x="332841" y="183911"/>
                    </a:cubicBezTo>
                    <a:close/>
                  </a:path>
                </a:pathLst>
              </a:custGeom>
              <a:solidFill>
                <a:srgbClr val="2E2D5F"/>
              </a:solidFill>
              <a:ln w="446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805D825-C21F-B902-BBAC-FCC17260F632}"/>
                  </a:ext>
                </a:extLst>
              </p:cNvPr>
              <p:cNvSpPr/>
              <p:nvPr/>
            </p:nvSpPr>
            <p:spPr>
              <a:xfrm>
                <a:off x="10651319" y="5907344"/>
                <a:ext cx="733635" cy="183408"/>
              </a:xfrm>
              <a:custGeom>
                <a:avLst/>
                <a:gdLst>
                  <a:gd name="connsiteX0" fmla="*/ 1267 w 733635"/>
                  <a:gd name="connsiteY0" fmla="*/ 181270 h 183408"/>
                  <a:gd name="connsiteX1" fmla="*/ 26231 w 733635"/>
                  <a:gd name="connsiteY1" fmla="*/ 181270 h 183408"/>
                  <a:gd name="connsiteX2" fmla="*/ 26231 w 733635"/>
                  <a:gd name="connsiteY2" fmla="*/ 51101 h 183408"/>
                  <a:gd name="connsiteX3" fmla="*/ 26741 w 733635"/>
                  <a:gd name="connsiteY3" fmla="*/ 51101 h 183408"/>
                  <a:gd name="connsiteX4" fmla="*/ 60366 w 733635"/>
                  <a:gd name="connsiteY4" fmla="*/ 181270 h 183408"/>
                  <a:gd name="connsiteX5" fmla="*/ 89151 w 733635"/>
                  <a:gd name="connsiteY5" fmla="*/ 181270 h 183408"/>
                  <a:gd name="connsiteX6" fmla="*/ 89151 w 733635"/>
                  <a:gd name="connsiteY6" fmla="*/ 2956 h 183408"/>
                  <a:gd name="connsiteX7" fmla="*/ 64187 w 733635"/>
                  <a:gd name="connsiteY7" fmla="*/ 2956 h 183408"/>
                  <a:gd name="connsiteX8" fmla="*/ 64187 w 733635"/>
                  <a:gd name="connsiteY8" fmla="*/ 109689 h 183408"/>
                  <a:gd name="connsiteX9" fmla="*/ 63677 w 733635"/>
                  <a:gd name="connsiteY9" fmla="*/ 109689 h 183408"/>
                  <a:gd name="connsiteX10" fmla="*/ 36421 w 733635"/>
                  <a:gd name="connsiteY10" fmla="*/ 2956 h 183408"/>
                  <a:gd name="connsiteX11" fmla="*/ 1267 w 733635"/>
                  <a:gd name="connsiteY11" fmla="*/ 2956 h 183408"/>
                  <a:gd name="connsiteX12" fmla="*/ 110039 w 733635"/>
                  <a:gd name="connsiteY12" fmla="*/ 181270 h 183408"/>
                  <a:gd name="connsiteX13" fmla="*/ 186460 w 733635"/>
                  <a:gd name="connsiteY13" fmla="*/ 181270 h 183408"/>
                  <a:gd name="connsiteX14" fmla="*/ 186460 w 733635"/>
                  <a:gd name="connsiteY14" fmla="*/ 155796 h 183408"/>
                  <a:gd name="connsiteX15" fmla="*/ 138060 w 733635"/>
                  <a:gd name="connsiteY15" fmla="*/ 155796 h 183408"/>
                  <a:gd name="connsiteX16" fmla="*/ 138060 w 733635"/>
                  <a:gd name="connsiteY16" fmla="*/ 101028 h 183408"/>
                  <a:gd name="connsiteX17" fmla="*/ 176525 w 733635"/>
                  <a:gd name="connsiteY17" fmla="*/ 101028 h 183408"/>
                  <a:gd name="connsiteX18" fmla="*/ 176525 w 733635"/>
                  <a:gd name="connsiteY18" fmla="*/ 75555 h 183408"/>
                  <a:gd name="connsiteX19" fmla="*/ 138060 w 733635"/>
                  <a:gd name="connsiteY19" fmla="*/ 75555 h 183408"/>
                  <a:gd name="connsiteX20" fmla="*/ 138060 w 733635"/>
                  <a:gd name="connsiteY20" fmla="*/ 28429 h 183408"/>
                  <a:gd name="connsiteX21" fmla="*/ 186460 w 733635"/>
                  <a:gd name="connsiteY21" fmla="*/ 28429 h 183408"/>
                  <a:gd name="connsiteX22" fmla="*/ 186460 w 733635"/>
                  <a:gd name="connsiteY22" fmla="*/ 2956 h 183408"/>
                  <a:gd name="connsiteX23" fmla="*/ 110039 w 733635"/>
                  <a:gd name="connsiteY23" fmla="*/ 2956 h 183408"/>
                  <a:gd name="connsiteX24" fmla="*/ 224415 w 733635"/>
                  <a:gd name="connsiteY24" fmla="*/ 181270 h 183408"/>
                  <a:gd name="connsiteX25" fmla="*/ 252436 w 733635"/>
                  <a:gd name="connsiteY25" fmla="*/ 181270 h 183408"/>
                  <a:gd name="connsiteX26" fmla="*/ 252436 w 733635"/>
                  <a:gd name="connsiteY26" fmla="*/ 28429 h 183408"/>
                  <a:gd name="connsiteX27" fmla="*/ 281730 w 733635"/>
                  <a:gd name="connsiteY27" fmla="*/ 28429 h 183408"/>
                  <a:gd name="connsiteX28" fmla="*/ 281730 w 733635"/>
                  <a:gd name="connsiteY28" fmla="*/ 2956 h 183408"/>
                  <a:gd name="connsiteX29" fmla="*/ 195121 w 733635"/>
                  <a:gd name="connsiteY29" fmla="*/ 2956 h 183408"/>
                  <a:gd name="connsiteX30" fmla="*/ 195121 w 733635"/>
                  <a:gd name="connsiteY30" fmla="*/ 28429 h 183408"/>
                  <a:gd name="connsiteX31" fmla="*/ 224415 w 733635"/>
                  <a:gd name="connsiteY31" fmla="*/ 28429 h 183408"/>
                  <a:gd name="connsiteX32" fmla="*/ 307713 w 733635"/>
                  <a:gd name="connsiteY32" fmla="*/ 181270 h 183408"/>
                  <a:gd name="connsiteX33" fmla="*/ 344905 w 733635"/>
                  <a:gd name="connsiteY33" fmla="*/ 181270 h 183408"/>
                  <a:gd name="connsiteX34" fmla="*/ 357641 w 733635"/>
                  <a:gd name="connsiteY34" fmla="*/ 61035 h 183408"/>
                  <a:gd name="connsiteX35" fmla="*/ 358151 w 733635"/>
                  <a:gd name="connsiteY35" fmla="*/ 61035 h 183408"/>
                  <a:gd name="connsiteX36" fmla="*/ 370888 w 733635"/>
                  <a:gd name="connsiteY36" fmla="*/ 181270 h 183408"/>
                  <a:gd name="connsiteX37" fmla="*/ 405786 w 733635"/>
                  <a:gd name="connsiteY37" fmla="*/ 181270 h 183408"/>
                  <a:gd name="connsiteX38" fmla="*/ 423873 w 733635"/>
                  <a:gd name="connsiteY38" fmla="*/ 2956 h 183408"/>
                  <a:gd name="connsiteX39" fmla="*/ 399673 w 733635"/>
                  <a:gd name="connsiteY39" fmla="*/ 2956 h 183408"/>
                  <a:gd name="connsiteX40" fmla="*/ 387191 w 733635"/>
                  <a:gd name="connsiteY40" fmla="*/ 140003 h 183408"/>
                  <a:gd name="connsiteX41" fmla="*/ 386681 w 733635"/>
                  <a:gd name="connsiteY41" fmla="*/ 140003 h 183408"/>
                  <a:gd name="connsiteX42" fmla="*/ 373435 w 733635"/>
                  <a:gd name="connsiteY42" fmla="*/ 2956 h 183408"/>
                  <a:gd name="connsiteX43" fmla="*/ 342867 w 733635"/>
                  <a:gd name="connsiteY43" fmla="*/ 2956 h 183408"/>
                  <a:gd name="connsiteX44" fmla="*/ 329620 w 733635"/>
                  <a:gd name="connsiteY44" fmla="*/ 140003 h 183408"/>
                  <a:gd name="connsiteX45" fmla="*/ 329111 w 733635"/>
                  <a:gd name="connsiteY45" fmla="*/ 140003 h 183408"/>
                  <a:gd name="connsiteX46" fmla="*/ 316629 w 733635"/>
                  <a:gd name="connsiteY46" fmla="*/ 2956 h 183408"/>
                  <a:gd name="connsiteX47" fmla="*/ 289627 w 733635"/>
                  <a:gd name="connsiteY47" fmla="*/ 2956 h 183408"/>
                  <a:gd name="connsiteX48" fmla="*/ 478643 w 733635"/>
                  <a:gd name="connsiteY48" fmla="*/ 183817 h 183408"/>
                  <a:gd name="connsiteX49" fmla="*/ 521179 w 733635"/>
                  <a:gd name="connsiteY49" fmla="*/ 138984 h 183408"/>
                  <a:gd name="connsiteX50" fmla="*/ 521179 w 733635"/>
                  <a:gd name="connsiteY50" fmla="*/ 45242 h 183408"/>
                  <a:gd name="connsiteX51" fmla="*/ 478643 w 733635"/>
                  <a:gd name="connsiteY51" fmla="*/ 408 h 183408"/>
                  <a:gd name="connsiteX52" fmla="*/ 436100 w 733635"/>
                  <a:gd name="connsiteY52" fmla="*/ 45242 h 183408"/>
                  <a:gd name="connsiteX53" fmla="*/ 436100 w 733635"/>
                  <a:gd name="connsiteY53" fmla="*/ 138984 h 183408"/>
                  <a:gd name="connsiteX54" fmla="*/ 478643 w 733635"/>
                  <a:gd name="connsiteY54" fmla="*/ 183817 h 183408"/>
                  <a:gd name="connsiteX55" fmla="*/ 478643 w 733635"/>
                  <a:gd name="connsiteY55" fmla="*/ 158344 h 183408"/>
                  <a:gd name="connsiteX56" fmla="*/ 464121 w 733635"/>
                  <a:gd name="connsiteY56" fmla="*/ 140767 h 183408"/>
                  <a:gd name="connsiteX57" fmla="*/ 464121 w 733635"/>
                  <a:gd name="connsiteY57" fmla="*/ 43458 h 183408"/>
                  <a:gd name="connsiteX58" fmla="*/ 478643 w 733635"/>
                  <a:gd name="connsiteY58" fmla="*/ 25881 h 183408"/>
                  <a:gd name="connsiteX59" fmla="*/ 493160 w 733635"/>
                  <a:gd name="connsiteY59" fmla="*/ 43458 h 183408"/>
                  <a:gd name="connsiteX60" fmla="*/ 493160 w 733635"/>
                  <a:gd name="connsiteY60" fmla="*/ 140767 h 183408"/>
                  <a:gd name="connsiteX61" fmla="*/ 478643 w 733635"/>
                  <a:gd name="connsiteY61" fmla="*/ 158344 h 183408"/>
                  <a:gd name="connsiteX62" fmla="*/ 540033 w 733635"/>
                  <a:gd name="connsiteY62" fmla="*/ 181270 h 183408"/>
                  <a:gd name="connsiteX63" fmla="*/ 568053 w 733635"/>
                  <a:gd name="connsiteY63" fmla="*/ 181270 h 183408"/>
                  <a:gd name="connsiteX64" fmla="*/ 568053 w 733635"/>
                  <a:gd name="connsiteY64" fmla="*/ 104850 h 183408"/>
                  <a:gd name="connsiteX65" fmla="*/ 577733 w 733635"/>
                  <a:gd name="connsiteY65" fmla="*/ 104850 h 183408"/>
                  <a:gd name="connsiteX66" fmla="*/ 595309 w 733635"/>
                  <a:gd name="connsiteY66" fmla="*/ 126757 h 183408"/>
                  <a:gd name="connsiteX67" fmla="*/ 595309 w 733635"/>
                  <a:gd name="connsiteY67" fmla="*/ 159363 h 183408"/>
                  <a:gd name="connsiteX68" fmla="*/ 597855 w 733635"/>
                  <a:gd name="connsiteY68" fmla="*/ 181270 h 183408"/>
                  <a:gd name="connsiteX69" fmla="*/ 626389 w 733635"/>
                  <a:gd name="connsiteY69" fmla="*/ 181270 h 183408"/>
                  <a:gd name="connsiteX70" fmla="*/ 623329 w 733635"/>
                  <a:gd name="connsiteY70" fmla="*/ 159617 h 183408"/>
                  <a:gd name="connsiteX71" fmla="*/ 623329 w 733635"/>
                  <a:gd name="connsiteY71" fmla="*/ 128285 h 183408"/>
                  <a:gd name="connsiteX72" fmla="*/ 604734 w 733635"/>
                  <a:gd name="connsiteY72" fmla="*/ 90584 h 183408"/>
                  <a:gd name="connsiteX73" fmla="*/ 604734 w 733635"/>
                  <a:gd name="connsiteY73" fmla="*/ 90075 h 183408"/>
                  <a:gd name="connsiteX74" fmla="*/ 623074 w 733635"/>
                  <a:gd name="connsiteY74" fmla="*/ 54921 h 183408"/>
                  <a:gd name="connsiteX75" fmla="*/ 623074 w 733635"/>
                  <a:gd name="connsiteY75" fmla="*/ 43968 h 183408"/>
                  <a:gd name="connsiteX76" fmla="*/ 581552 w 733635"/>
                  <a:gd name="connsiteY76" fmla="*/ 2956 h 183408"/>
                  <a:gd name="connsiteX77" fmla="*/ 540033 w 733635"/>
                  <a:gd name="connsiteY77" fmla="*/ 2956 h 183408"/>
                  <a:gd name="connsiteX78" fmla="*/ 568053 w 733635"/>
                  <a:gd name="connsiteY78" fmla="*/ 79376 h 183408"/>
                  <a:gd name="connsiteX79" fmla="*/ 568053 w 733635"/>
                  <a:gd name="connsiteY79" fmla="*/ 28429 h 183408"/>
                  <a:gd name="connsiteX80" fmla="*/ 580788 w 733635"/>
                  <a:gd name="connsiteY80" fmla="*/ 28429 h 183408"/>
                  <a:gd name="connsiteX81" fmla="*/ 595054 w 733635"/>
                  <a:gd name="connsiteY81" fmla="*/ 46770 h 183408"/>
                  <a:gd name="connsiteX82" fmla="*/ 595054 w 733635"/>
                  <a:gd name="connsiteY82" fmla="*/ 60526 h 183408"/>
                  <a:gd name="connsiteX83" fmla="*/ 578242 w 733635"/>
                  <a:gd name="connsiteY83" fmla="*/ 79376 h 183408"/>
                  <a:gd name="connsiteX84" fmla="*/ 642692 w 733635"/>
                  <a:gd name="connsiteY84" fmla="*/ 181270 h 183408"/>
                  <a:gd name="connsiteX85" fmla="*/ 670712 w 733635"/>
                  <a:gd name="connsiteY85" fmla="*/ 181270 h 183408"/>
                  <a:gd name="connsiteX86" fmla="*/ 670712 w 733635"/>
                  <a:gd name="connsiteY86" fmla="*/ 124464 h 183408"/>
                  <a:gd name="connsiteX87" fmla="*/ 681919 w 733635"/>
                  <a:gd name="connsiteY87" fmla="*/ 101792 h 183408"/>
                  <a:gd name="connsiteX88" fmla="*/ 705610 w 733635"/>
                  <a:gd name="connsiteY88" fmla="*/ 181270 h 183408"/>
                  <a:gd name="connsiteX89" fmla="*/ 734903 w 733635"/>
                  <a:gd name="connsiteY89" fmla="*/ 181270 h 183408"/>
                  <a:gd name="connsiteX90" fmla="*/ 701023 w 733635"/>
                  <a:gd name="connsiteY90" fmla="*/ 68423 h 183408"/>
                  <a:gd name="connsiteX91" fmla="*/ 734394 w 733635"/>
                  <a:gd name="connsiteY91" fmla="*/ 2956 h 183408"/>
                  <a:gd name="connsiteX92" fmla="*/ 706374 w 733635"/>
                  <a:gd name="connsiteY92" fmla="*/ 2956 h 183408"/>
                  <a:gd name="connsiteX93" fmla="*/ 670712 w 733635"/>
                  <a:gd name="connsiteY93" fmla="*/ 78102 h 183408"/>
                  <a:gd name="connsiteX94" fmla="*/ 670712 w 733635"/>
                  <a:gd name="connsiteY94" fmla="*/ 2956 h 183408"/>
                  <a:gd name="connsiteX95" fmla="*/ 642692 w 733635"/>
                  <a:gd name="connsiteY95"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33635" h="183408">
                    <a:moveTo>
                      <a:pt x="1267" y="181270"/>
                    </a:moveTo>
                    <a:lnTo>
                      <a:pt x="26231" y="181270"/>
                    </a:lnTo>
                    <a:lnTo>
                      <a:pt x="26231" y="51101"/>
                    </a:lnTo>
                    <a:lnTo>
                      <a:pt x="26741" y="51101"/>
                    </a:lnTo>
                    <a:lnTo>
                      <a:pt x="60366" y="181270"/>
                    </a:lnTo>
                    <a:lnTo>
                      <a:pt x="89151" y="181270"/>
                    </a:lnTo>
                    <a:lnTo>
                      <a:pt x="89151" y="2956"/>
                    </a:lnTo>
                    <a:lnTo>
                      <a:pt x="64187" y="2956"/>
                    </a:lnTo>
                    <a:lnTo>
                      <a:pt x="64187" y="109689"/>
                    </a:lnTo>
                    <a:lnTo>
                      <a:pt x="63677" y="109689"/>
                    </a:lnTo>
                    <a:lnTo>
                      <a:pt x="36421" y="2956"/>
                    </a:lnTo>
                    <a:lnTo>
                      <a:pt x="1267" y="2956"/>
                    </a:lnTo>
                    <a:close/>
                    <a:moveTo>
                      <a:pt x="110039" y="181270"/>
                    </a:moveTo>
                    <a:lnTo>
                      <a:pt x="186460" y="181270"/>
                    </a:lnTo>
                    <a:lnTo>
                      <a:pt x="186460" y="155796"/>
                    </a:lnTo>
                    <a:lnTo>
                      <a:pt x="138060" y="155796"/>
                    </a:lnTo>
                    <a:lnTo>
                      <a:pt x="138060" y="101028"/>
                    </a:lnTo>
                    <a:lnTo>
                      <a:pt x="176525" y="101028"/>
                    </a:lnTo>
                    <a:lnTo>
                      <a:pt x="176525" y="75555"/>
                    </a:lnTo>
                    <a:lnTo>
                      <a:pt x="138060" y="75555"/>
                    </a:lnTo>
                    <a:lnTo>
                      <a:pt x="138060" y="28429"/>
                    </a:lnTo>
                    <a:lnTo>
                      <a:pt x="186460" y="28429"/>
                    </a:lnTo>
                    <a:lnTo>
                      <a:pt x="186460" y="2956"/>
                    </a:lnTo>
                    <a:lnTo>
                      <a:pt x="110039" y="2956"/>
                    </a:lnTo>
                    <a:close/>
                    <a:moveTo>
                      <a:pt x="224415" y="181270"/>
                    </a:moveTo>
                    <a:lnTo>
                      <a:pt x="252436" y="181270"/>
                    </a:lnTo>
                    <a:lnTo>
                      <a:pt x="252436" y="28429"/>
                    </a:lnTo>
                    <a:lnTo>
                      <a:pt x="281730" y="28429"/>
                    </a:lnTo>
                    <a:lnTo>
                      <a:pt x="281730" y="2956"/>
                    </a:lnTo>
                    <a:lnTo>
                      <a:pt x="195121" y="2956"/>
                    </a:lnTo>
                    <a:lnTo>
                      <a:pt x="195121" y="28429"/>
                    </a:lnTo>
                    <a:lnTo>
                      <a:pt x="224415" y="28429"/>
                    </a:lnTo>
                    <a:close/>
                    <a:moveTo>
                      <a:pt x="307713" y="181270"/>
                    </a:moveTo>
                    <a:lnTo>
                      <a:pt x="344905" y="181270"/>
                    </a:lnTo>
                    <a:lnTo>
                      <a:pt x="357641" y="61035"/>
                    </a:lnTo>
                    <a:lnTo>
                      <a:pt x="358151" y="61035"/>
                    </a:lnTo>
                    <a:lnTo>
                      <a:pt x="370888" y="181270"/>
                    </a:lnTo>
                    <a:lnTo>
                      <a:pt x="405786" y="181270"/>
                    </a:lnTo>
                    <a:lnTo>
                      <a:pt x="423873" y="2956"/>
                    </a:lnTo>
                    <a:lnTo>
                      <a:pt x="399673" y="2956"/>
                    </a:lnTo>
                    <a:lnTo>
                      <a:pt x="387191" y="140003"/>
                    </a:lnTo>
                    <a:lnTo>
                      <a:pt x="386681" y="140003"/>
                    </a:lnTo>
                    <a:lnTo>
                      <a:pt x="373435" y="2956"/>
                    </a:lnTo>
                    <a:lnTo>
                      <a:pt x="342867" y="2956"/>
                    </a:lnTo>
                    <a:lnTo>
                      <a:pt x="329620" y="140003"/>
                    </a:lnTo>
                    <a:lnTo>
                      <a:pt x="329111" y="140003"/>
                    </a:lnTo>
                    <a:lnTo>
                      <a:pt x="316629" y="2956"/>
                    </a:lnTo>
                    <a:lnTo>
                      <a:pt x="289627" y="2956"/>
                    </a:lnTo>
                    <a:close/>
                    <a:moveTo>
                      <a:pt x="478643" y="183817"/>
                    </a:moveTo>
                    <a:cubicBezTo>
                      <a:pt x="506153" y="183817"/>
                      <a:pt x="521179" y="167514"/>
                      <a:pt x="521179" y="138984"/>
                    </a:cubicBezTo>
                    <a:lnTo>
                      <a:pt x="521179" y="45242"/>
                    </a:lnTo>
                    <a:cubicBezTo>
                      <a:pt x="521179" y="16711"/>
                      <a:pt x="506153" y="408"/>
                      <a:pt x="478643" y="408"/>
                    </a:cubicBezTo>
                    <a:cubicBezTo>
                      <a:pt x="451128" y="408"/>
                      <a:pt x="436100" y="16711"/>
                      <a:pt x="436100" y="45242"/>
                    </a:cubicBezTo>
                    <a:lnTo>
                      <a:pt x="436100" y="138984"/>
                    </a:lnTo>
                    <a:cubicBezTo>
                      <a:pt x="436100" y="167514"/>
                      <a:pt x="451128" y="183817"/>
                      <a:pt x="478643" y="183817"/>
                    </a:cubicBezTo>
                    <a:close/>
                    <a:moveTo>
                      <a:pt x="478643" y="158344"/>
                    </a:moveTo>
                    <a:cubicBezTo>
                      <a:pt x="469723" y="158344"/>
                      <a:pt x="464121" y="153504"/>
                      <a:pt x="464121" y="140767"/>
                    </a:cubicBezTo>
                    <a:lnTo>
                      <a:pt x="464121" y="43458"/>
                    </a:lnTo>
                    <a:cubicBezTo>
                      <a:pt x="464121" y="30722"/>
                      <a:pt x="469723" y="25881"/>
                      <a:pt x="478643" y="25881"/>
                    </a:cubicBezTo>
                    <a:cubicBezTo>
                      <a:pt x="487558" y="25881"/>
                      <a:pt x="493160" y="30722"/>
                      <a:pt x="493160" y="43458"/>
                    </a:cubicBezTo>
                    <a:lnTo>
                      <a:pt x="493160" y="140767"/>
                    </a:lnTo>
                    <a:cubicBezTo>
                      <a:pt x="493160" y="153504"/>
                      <a:pt x="487558" y="158344"/>
                      <a:pt x="478643" y="158344"/>
                    </a:cubicBezTo>
                    <a:close/>
                    <a:moveTo>
                      <a:pt x="540033" y="181270"/>
                    </a:moveTo>
                    <a:lnTo>
                      <a:pt x="568053" y="181270"/>
                    </a:lnTo>
                    <a:lnTo>
                      <a:pt x="568053" y="104850"/>
                    </a:lnTo>
                    <a:lnTo>
                      <a:pt x="577733" y="104850"/>
                    </a:lnTo>
                    <a:cubicBezTo>
                      <a:pt x="590467" y="104850"/>
                      <a:pt x="595309" y="110199"/>
                      <a:pt x="595309" y="126757"/>
                    </a:cubicBezTo>
                    <a:lnTo>
                      <a:pt x="595309" y="159363"/>
                    </a:lnTo>
                    <a:cubicBezTo>
                      <a:pt x="595309" y="173883"/>
                      <a:pt x="596328" y="176685"/>
                      <a:pt x="597855" y="181270"/>
                    </a:cubicBezTo>
                    <a:lnTo>
                      <a:pt x="626389" y="181270"/>
                    </a:lnTo>
                    <a:cubicBezTo>
                      <a:pt x="623583" y="174647"/>
                      <a:pt x="623329" y="168278"/>
                      <a:pt x="623329" y="159617"/>
                    </a:cubicBezTo>
                    <a:lnTo>
                      <a:pt x="623329" y="128285"/>
                    </a:lnTo>
                    <a:cubicBezTo>
                      <a:pt x="623329" y="108161"/>
                      <a:pt x="618746" y="94915"/>
                      <a:pt x="604734" y="90584"/>
                    </a:cubicBezTo>
                    <a:lnTo>
                      <a:pt x="604734" y="90075"/>
                    </a:lnTo>
                    <a:cubicBezTo>
                      <a:pt x="617218" y="84980"/>
                      <a:pt x="623074" y="73262"/>
                      <a:pt x="623074" y="54921"/>
                    </a:cubicBezTo>
                    <a:lnTo>
                      <a:pt x="623074" y="43968"/>
                    </a:lnTo>
                    <a:cubicBezTo>
                      <a:pt x="623074" y="16456"/>
                      <a:pt x="610594" y="2956"/>
                      <a:pt x="581552" y="2956"/>
                    </a:cubicBezTo>
                    <a:lnTo>
                      <a:pt x="540033" y="2956"/>
                    </a:lnTo>
                    <a:close/>
                    <a:moveTo>
                      <a:pt x="568053" y="79376"/>
                    </a:moveTo>
                    <a:lnTo>
                      <a:pt x="568053" y="28429"/>
                    </a:lnTo>
                    <a:lnTo>
                      <a:pt x="580788" y="28429"/>
                    </a:lnTo>
                    <a:cubicBezTo>
                      <a:pt x="590722" y="28429"/>
                      <a:pt x="595054" y="34033"/>
                      <a:pt x="595054" y="46770"/>
                    </a:cubicBezTo>
                    <a:lnTo>
                      <a:pt x="595054" y="60526"/>
                    </a:lnTo>
                    <a:cubicBezTo>
                      <a:pt x="595054" y="74791"/>
                      <a:pt x="588685" y="79376"/>
                      <a:pt x="578242" y="79376"/>
                    </a:cubicBezTo>
                    <a:close/>
                    <a:moveTo>
                      <a:pt x="642692" y="181270"/>
                    </a:moveTo>
                    <a:lnTo>
                      <a:pt x="670712" y="181270"/>
                    </a:lnTo>
                    <a:lnTo>
                      <a:pt x="670712" y="124464"/>
                    </a:lnTo>
                    <a:lnTo>
                      <a:pt x="681919" y="101792"/>
                    </a:lnTo>
                    <a:lnTo>
                      <a:pt x="705610" y="181270"/>
                    </a:lnTo>
                    <a:lnTo>
                      <a:pt x="734903" y="181270"/>
                    </a:lnTo>
                    <a:lnTo>
                      <a:pt x="701023" y="68423"/>
                    </a:lnTo>
                    <a:lnTo>
                      <a:pt x="734394" y="2956"/>
                    </a:lnTo>
                    <a:lnTo>
                      <a:pt x="706374" y="2956"/>
                    </a:lnTo>
                    <a:lnTo>
                      <a:pt x="670712" y="78102"/>
                    </a:lnTo>
                    <a:lnTo>
                      <a:pt x="670712" y="2956"/>
                    </a:lnTo>
                    <a:lnTo>
                      <a:pt x="642692" y="2956"/>
                    </a:lnTo>
                    <a:close/>
                  </a:path>
                </a:pathLst>
              </a:custGeom>
              <a:solidFill>
                <a:srgbClr val="2E2D5F"/>
              </a:solidFill>
              <a:ln w="44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DF09784-D091-39FE-0010-03641FA41291}"/>
                  </a:ext>
                </a:extLst>
              </p:cNvPr>
              <p:cNvSpPr/>
              <p:nvPr/>
            </p:nvSpPr>
            <p:spPr>
              <a:xfrm>
                <a:off x="11436920" y="5907344"/>
                <a:ext cx="178059" cy="183408"/>
              </a:xfrm>
              <a:custGeom>
                <a:avLst/>
                <a:gdLst>
                  <a:gd name="connsiteX0" fmla="*/ 44022 w 178059"/>
                  <a:gd name="connsiteY0" fmla="*/ 183817 h 183408"/>
                  <a:gd name="connsiteX1" fmla="*/ 86563 w 178059"/>
                  <a:gd name="connsiteY1" fmla="*/ 138984 h 183408"/>
                  <a:gd name="connsiteX2" fmla="*/ 86563 w 178059"/>
                  <a:gd name="connsiteY2" fmla="*/ 45242 h 183408"/>
                  <a:gd name="connsiteX3" fmla="*/ 44022 w 178059"/>
                  <a:gd name="connsiteY3" fmla="*/ 408 h 183408"/>
                  <a:gd name="connsiteX4" fmla="*/ 1481 w 178059"/>
                  <a:gd name="connsiteY4" fmla="*/ 45242 h 183408"/>
                  <a:gd name="connsiteX5" fmla="*/ 1481 w 178059"/>
                  <a:gd name="connsiteY5" fmla="*/ 138984 h 183408"/>
                  <a:gd name="connsiteX6" fmla="*/ 44022 w 178059"/>
                  <a:gd name="connsiteY6" fmla="*/ 183817 h 183408"/>
                  <a:gd name="connsiteX7" fmla="*/ 44022 w 178059"/>
                  <a:gd name="connsiteY7" fmla="*/ 158344 h 183408"/>
                  <a:gd name="connsiteX8" fmla="*/ 29502 w 178059"/>
                  <a:gd name="connsiteY8" fmla="*/ 140767 h 183408"/>
                  <a:gd name="connsiteX9" fmla="*/ 29502 w 178059"/>
                  <a:gd name="connsiteY9" fmla="*/ 43458 h 183408"/>
                  <a:gd name="connsiteX10" fmla="*/ 44022 w 178059"/>
                  <a:gd name="connsiteY10" fmla="*/ 25881 h 183408"/>
                  <a:gd name="connsiteX11" fmla="*/ 58542 w 178059"/>
                  <a:gd name="connsiteY11" fmla="*/ 43458 h 183408"/>
                  <a:gd name="connsiteX12" fmla="*/ 58542 w 178059"/>
                  <a:gd name="connsiteY12" fmla="*/ 140767 h 183408"/>
                  <a:gd name="connsiteX13" fmla="*/ 44022 w 178059"/>
                  <a:gd name="connsiteY13" fmla="*/ 158344 h 183408"/>
                  <a:gd name="connsiteX14" fmla="*/ 105413 w 178059"/>
                  <a:gd name="connsiteY14" fmla="*/ 181270 h 183408"/>
                  <a:gd name="connsiteX15" fmla="*/ 133434 w 178059"/>
                  <a:gd name="connsiteY15" fmla="*/ 181270 h 183408"/>
                  <a:gd name="connsiteX16" fmla="*/ 133434 w 178059"/>
                  <a:gd name="connsiteY16" fmla="*/ 103576 h 183408"/>
                  <a:gd name="connsiteX17" fmla="*/ 169606 w 178059"/>
                  <a:gd name="connsiteY17" fmla="*/ 103576 h 183408"/>
                  <a:gd name="connsiteX18" fmla="*/ 169606 w 178059"/>
                  <a:gd name="connsiteY18" fmla="*/ 78102 h 183408"/>
                  <a:gd name="connsiteX19" fmla="*/ 133434 w 178059"/>
                  <a:gd name="connsiteY19" fmla="*/ 78102 h 183408"/>
                  <a:gd name="connsiteX20" fmla="*/ 133434 w 178059"/>
                  <a:gd name="connsiteY20" fmla="*/ 28429 h 183408"/>
                  <a:gd name="connsiteX21" fmla="*/ 179541 w 178059"/>
                  <a:gd name="connsiteY21" fmla="*/ 28429 h 183408"/>
                  <a:gd name="connsiteX22" fmla="*/ 179541 w 178059"/>
                  <a:gd name="connsiteY22" fmla="*/ 2956 h 183408"/>
                  <a:gd name="connsiteX23" fmla="*/ 105413 w 178059"/>
                  <a:gd name="connsiteY23"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059" h="183408">
                    <a:moveTo>
                      <a:pt x="44022" y="183817"/>
                    </a:moveTo>
                    <a:cubicBezTo>
                      <a:pt x="71534" y="183817"/>
                      <a:pt x="86563" y="167514"/>
                      <a:pt x="86563" y="138984"/>
                    </a:cubicBezTo>
                    <a:lnTo>
                      <a:pt x="86563" y="45242"/>
                    </a:lnTo>
                    <a:cubicBezTo>
                      <a:pt x="86563" y="16711"/>
                      <a:pt x="71534" y="408"/>
                      <a:pt x="44022" y="408"/>
                    </a:cubicBezTo>
                    <a:cubicBezTo>
                      <a:pt x="16511" y="408"/>
                      <a:pt x="1481" y="16711"/>
                      <a:pt x="1481" y="45242"/>
                    </a:cubicBezTo>
                    <a:lnTo>
                      <a:pt x="1481" y="138984"/>
                    </a:lnTo>
                    <a:cubicBezTo>
                      <a:pt x="1481" y="167514"/>
                      <a:pt x="16511" y="183817"/>
                      <a:pt x="44022" y="183817"/>
                    </a:cubicBezTo>
                    <a:close/>
                    <a:moveTo>
                      <a:pt x="44022" y="158344"/>
                    </a:moveTo>
                    <a:cubicBezTo>
                      <a:pt x="35106" y="158344"/>
                      <a:pt x="29502" y="153504"/>
                      <a:pt x="29502" y="140767"/>
                    </a:cubicBezTo>
                    <a:lnTo>
                      <a:pt x="29502" y="43458"/>
                    </a:lnTo>
                    <a:cubicBezTo>
                      <a:pt x="29502" y="30722"/>
                      <a:pt x="35106" y="25881"/>
                      <a:pt x="44022" y="25881"/>
                    </a:cubicBezTo>
                    <a:cubicBezTo>
                      <a:pt x="52938" y="25881"/>
                      <a:pt x="58542" y="30722"/>
                      <a:pt x="58542" y="43458"/>
                    </a:cubicBezTo>
                    <a:lnTo>
                      <a:pt x="58542" y="140767"/>
                    </a:lnTo>
                    <a:cubicBezTo>
                      <a:pt x="58542" y="153504"/>
                      <a:pt x="52938" y="158344"/>
                      <a:pt x="44022" y="158344"/>
                    </a:cubicBezTo>
                    <a:close/>
                    <a:moveTo>
                      <a:pt x="105413" y="181270"/>
                    </a:moveTo>
                    <a:lnTo>
                      <a:pt x="133434" y="181270"/>
                    </a:lnTo>
                    <a:lnTo>
                      <a:pt x="133434" y="103576"/>
                    </a:lnTo>
                    <a:lnTo>
                      <a:pt x="169606" y="103576"/>
                    </a:lnTo>
                    <a:lnTo>
                      <a:pt x="169606" y="78102"/>
                    </a:lnTo>
                    <a:lnTo>
                      <a:pt x="133434" y="78102"/>
                    </a:lnTo>
                    <a:lnTo>
                      <a:pt x="133434" y="28429"/>
                    </a:lnTo>
                    <a:lnTo>
                      <a:pt x="179541" y="28429"/>
                    </a:lnTo>
                    <a:lnTo>
                      <a:pt x="179541" y="2956"/>
                    </a:lnTo>
                    <a:lnTo>
                      <a:pt x="105413" y="2956"/>
                    </a:lnTo>
                    <a:close/>
                  </a:path>
                </a:pathLst>
              </a:custGeom>
              <a:solidFill>
                <a:srgbClr val="2E2D5F"/>
              </a:solidFill>
              <a:ln w="4465" cap="flat">
                <a:noFill/>
                <a:prstDash val="solid"/>
                <a:miter/>
              </a:ln>
            </p:spPr>
            <p:txBody>
              <a:bodyPr rtlCol="0" anchor="ctr"/>
              <a:lstStyle/>
              <a:p>
                <a:endParaRPr lang="en-GB"/>
              </a:p>
            </p:txBody>
          </p:sp>
        </p:grpSp>
        <p:grpSp>
          <p:nvGrpSpPr>
            <p:cNvPr id="5" name="Graphic 8">
              <a:extLst>
                <a:ext uri="{FF2B5EF4-FFF2-40B4-BE49-F238E27FC236}">
                  <a16:creationId xmlns:a16="http://schemas.microsoft.com/office/drawing/2014/main" id="{971E290E-239B-94FA-CC0E-6828E6E2453D}"/>
                </a:ext>
              </a:extLst>
            </p:cNvPr>
            <p:cNvGrpSpPr/>
            <p:nvPr/>
          </p:nvGrpSpPr>
          <p:grpSpPr>
            <a:xfrm>
              <a:off x="8797851" y="4481029"/>
              <a:ext cx="2755704" cy="2054409"/>
              <a:chOff x="8570882" y="4756187"/>
              <a:chExt cx="2755704" cy="2054409"/>
            </a:xfrm>
          </p:grpSpPr>
          <p:grpSp>
            <p:nvGrpSpPr>
              <p:cNvPr id="6" name="Graphic 8">
                <a:extLst>
                  <a:ext uri="{FF2B5EF4-FFF2-40B4-BE49-F238E27FC236}">
                    <a16:creationId xmlns:a16="http://schemas.microsoft.com/office/drawing/2014/main" id="{2BBF7E25-3F3D-F71C-29D7-B9794748A250}"/>
                  </a:ext>
                </a:extLst>
              </p:cNvPr>
              <p:cNvGrpSpPr/>
              <p:nvPr/>
            </p:nvGrpSpPr>
            <p:grpSpPr>
              <a:xfrm>
                <a:off x="8676888" y="5042315"/>
                <a:ext cx="2649698" cy="746166"/>
                <a:chOff x="8676888" y="5042315"/>
                <a:chExt cx="2649698" cy="746166"/>
              </a:xfrm>
              <a:solidFill>
                <a:srgbClr val="F1BD44"/>
              </a:solidFill>
            </p:grpSpPr>
            <p:sp>
              <p:nvSpPr>
                <p:cNvPr id="8" name="Freeform: Shape 7">
                  <a:extLst>
                    <a:ext uri="{FF2B5EF4-FFF2-40B4-BE49-F238E27FC236}">
                      <a16:creationId xmlns:a16="http://schemas.microsoft.com/office/drawing/2014/main" id="{7FAAF974-979D-6E79-3BA5-BCCD985F3CDA}"/>
                    </a:ext>
                  </a:extLst>
                </p:cNvPr>
                <p:cNvSpPr/>
                <p:nvPr/>
              </p:nvSpPr>
              <p:spPr>
                <a:xfrm>
                  <a:off x="8676888" y="5042315"/>
                  <a:ext cx="419893" cy="745125"/>
                </a:xfrm>
                <a:custGeom>
                  <a:avLst/>
                  <a:gdLst>
                    <a:gd name="connsiteX0" fmla="*/ 420142 w 419893"/>
                    <a:gd name="connsiteY0" fmla="*/ 97136 h 745125"/>
                    <a:gd name="connsiteX1" fmla="*/ 309344 w 419893"/>
                    <a:gd name="connsiteY1" fmla="*/ 97136 h 745125"/>
                    <a:gd name="connsiteX2" fmla="*/ 309344 w 419893"/>
                    <a:gd name="connsiteY2" fmla="*/ 745093 h 745125"/>
                    <a:gd name="connsiteX3" fmla="*/ 111039 w 419893"/>
                    <a:gd name="connsiteY3" fmla="*/ 745093 h 745125"/>
                    <a:gd name="connsiteX4" fmla="*/ 111039 w 419893"/>
                    <a:gd name="connsiteY4" fmla="*/ 97136 h 745125"/>
                    <a:gd name="connsiteX5" fmla="*/ 248 w 419893"/>
                    <a:gd name="connsiteY5" fmla="*/ 97136 h 745125"/>
                    <a:gd name="connsiteX6" fmla="*/ 248 w 419893"/>
                    <a:gd name="connsiteY6" fmla="*/ -32 h 745125"/>
                    <a:gd name="connsiteX7" fmla="*/ 420142 w 419893"/>
                    <a:gd name="connsiteY7"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93" h="745125">
                      <a:moveTo>
                        <a:pt x="420142" y="97136"/>
                      </a:moveTo>
                      <a:lnTo>
                        <a:pt x="309344" y="97136"/>
                      </a:lnTo>
                      <a:lnTo>
                        <a:pt x="309344" y="745093"/>
                      </a:lnTo>
                      <a:lnTo>
                        <a:pt x="111039" y="745093"/>
                      </a:lnTo>
                      <a:lnTo>
                        <a:pt x="111039" y="97136"/>
                      </a:lnTo>
                      <a:lnTo>
                        <a:pt x="248" y="97136"/>
                      </a:lnTo>
                      <a:lnTo>
                        <a:pt x="248" y="-32"/>
                      </a:lnTo>
                      <a:lnTo>
                        <a:pt x="420142" y="-32"/>
                      </a:lnTo>
                      <a:close/>
                    </a:path>
                  </a:pathLst>
                </a:custGeom>
                <a:solidFill>
                  <a:srgbClr val="F1BD44"/>
                </a:solidFill>
                <a:ln w="6128"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5FBC4329-181D-AD96-9200-13B526C23C2E}"/>
                    </a:ext>
                  </a:extLst>
                </p:cNvPr>
                <p:cNvSpPr/>
                <p:nvPr/>
              </p:nvSpPr>
              <p:spPr>
                <a:xfrm>
                  <a:off x="9137075" y="5042315"/>
                  <a:ext cx="487253" cy="746166"/>
                </a:xfrm>
                <a:custGeom>
                  <a:avLst/>
                  <a:gdLst>
                    <a:gd name="connsiteX0" fmla="*/ 487584 w 487253"/>
                    <a:gd name="connsiteY0" fmla="*/ 746134 h 746166"/>
                    <a:gd name="connsiteX1" fmla="*/ 289287 w 487253"/>
                    <a:gd name="connsiteY1" fmla="*/ 746134 h 746166"/>
                    <a:gd name="connsiteX2" fmla="*/ 257179 w 487253"/>
                    <a:gd name="connsiteY2" fmla="*/ 566345 h 746166"/>
                    <a:gd name="connsiteX3" fmla="*/ 257179 w 487253"/>
                    <a:gd name="connsiteY3" fmla="*/ 565304 h 746166"/>
                    <a:gd name="connsiteX4" fmla="*/ 258439 w 487253"/>
                    <a:gd name="connsiteY4" fmla="*/ 520618 h 746166"/>
                    <a:gd name="connsiteX5" fmla="*/ 260323 w 487253"/>
                    <a:gd name="connsiteY5" fmla="*/ 425531 h 746166"/>
                    <a:gd name="connsiteX6" fmla="*/ 198628 w 487253"/>
                    <a:gd name="connsiteY6" fmla="*/ 387596 h 746166"/>
                    <a:gd name="connsiteX7" fmla="*/ 198628 w 487253"/>
                    <a:gd name="connsiteY7" fmla="*/ 745093 h 746166"/>
                    <a:gd name="connsiteX8" fmla="*/ 331 w 487253"/>
                    <a:gd name="connsiteY8" fmla="*/ 745093 h 746166"/>
                    <a:gd name="connsiteX9" fmla="*/ 331 w 487253"/>
                    <a:gd name="connsiteY9" fmla="*/ -32 h 746166"/>
                    <a:gd name="connsiteX10" fmla="*/ 245218 w 487253"/>
                    <a:gd name="connsiteY10" fmla="*/ -32 h 746166"/>
                    <a:gd name="connsiteX11" fmla="*/ 390637 w 487253"/>
                    <a:gd name="connsiteY11" fmla="*/ 31666 h 746166"/>
                    <a:gd name="connsiteX12" fmla="*/ 452962 w 487253"/>
                    <a:gd name="connsiteY12" fmla="*/ 131950 h 746166"/>
                    <a:gd name="connsiteX13" fmla="*/ 452962 w 487253"/>
                    <a:gd name="connsiteY13" fmla="*/ 221321 h 746166"/>
                    <a:gd name="connsiteX14" fmla="*/ 330204 w 487253"/>
                    <a:gd name="connsiteY14" fmla="*/ 338755 h 746166"/>
                    <a:gd name="connsiteX15" fmla="*/ 453593 w 487253"/>
                    <a:gd name="connsiteY15" fmla="*/ 461905 h 746166"/>
                    <a:gd name="connsiteX16" fmla="*/ 450441 w 487253"/>
                    <a:gd name="connsiteY16" fmla="*/ 543485 h 746166"/>
                    <a:gd name="connsiteX17" fmla="*/ 487584 w 487253"/>
                    <a:gd name="connsiteY17" fmla="*/ 746134 h 746166"/>
                    <a:gd name="connsiteX18" fmla="*/ 260323 w 487253"/>
                    <a:gd name="connsiteY18" fmla="*/ 257695 h 746166"/>
                    <a:gd name="connsiteX19" fmla="*/ 260323 w 487253"/>
                    <a:gd name="connsiteY19" fmla="*/ 135065 h 746166"/>
                    <a:gd name="connsiteX20" fmla="*/ 198628 w 487253"/>
                    <a:gd name="connsiteY20" fmla="*/ 96096 h 746166"/>
                    <a:gd name="connsiteX21" fmla="*/ 198628 w 487253"/>
                    <a:gd name="connsiteY21" fmla="*/ 297184 h 746166"/>
                    <a:gd name="connsiteX22" fmla="*/ 260323 w 487253"/>
                    <a:gd name="connsiteY22" fmla="*/ 257695 h 74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253" h="746166">
                      <a:moveTo>
                        <a:pt x="487584" y="746134"/>
                      </a:moveTo>
                      <a:lnTo>
                        <a:pt x="289287" y="746134"/>
                      </a:lnTo>
                      <a:cubicBezTo>
                        <a:pt x="267879" y="724998"/>
                        <a:pt x="257179" y="665074"/>
                        <a:pt x="257179" y="566345"/>
                      </a:cubicBezTo>
                      <a:lnTo>
                        <a:pt x="257179" y="565304"/>
                      </a:lnTo>
                      <a:lnTo>
                        <a:pt x="258439" y="520618"/>
                      </a:lnTo>
                      <a:cubicBezTo>
                        <a:pt x="259692" y="458614"/>
                        <a:pt x="260323" y="426916"/>
                        <a:pt x="260323" y="425531"/>
                      </a:cubicBezTo>
                      <a:cubicBezTo>
                        <a:pt x="260323" y="400239"/>
                        <a:pt x="239758" y="387596"/>
                        <a:pt x="198628" y="387596"/>
                      </a:cubicBezTo>
                      <a:lnTo>
                        <a:pt x="198628" y="745093"/>
                      </a:lnTo>
                      <a:lnTo>
                        <a:pt x="331" y="745093"/>
                      </a:lnTo>
                      <a:lnTo>
                        <a:pt x="331" y="-32"/>
                      </a:lnTo>
                      <a:lnTo>
                        <a:pt x="245218" y="-32"/>
                      </a:lnTo>
                      <a:cubicBezTo>
                        <a:pt x="301035" y="-32"/>
                        <a:pt x="349508" y="10529"/>
                        <a:pt x="390637" y="31666"/>
                      </a:cubicBezTo>
                      <a:cubicBezTo>
                        <a:pt x="432185" y="52796"/>
                        <a:pt x="452962" y="86224"/>
                        <a:pt x="452962" y="131950"/>
                      </a:cubicBezTo>
                      <a:lnTo>
                        <a:pt x="452962" y="221321"/>
                      </a:lnTo>
                      <a:cubicBezTo>
                        <a:pt x="452962" y="279170"/>
                        <a:pt x="412045" y="318314"/>
                        <a:pt x="330204" y="338755"/>
                      </a:cubicBezTo>
                      <a:cubicBezTo>
                        <a:pt x="412463" y="354688"/>
                        <a:pt x="453593" y="395738"/>
                        <a:pt x="453593" y="461905"/>
                      </a:cubicBezTo>
                      <a:lnTo>
                        <a:pt x="450441" y="543485"/>
                      </a:lnTo>
                      <a:cubicBezTo>
                        <a:pt x="450441" y="662648"/>
                        <a:pt x="462827" y="730194"/>
                        <a:pt x="487584" y="746134"/>
                      </a:cubicBezTo>
                      <a:close/>
                      <a:moveTo>
                        <a:pt x="260323" y="257695"/>
                      </a:moveTo>
                      <a:lnTo>
                        <a:pt x="260323" y="135065"/>
                      </a:lnTo>
                      <a:cubicBezTo>
                        <a:pt x="260323" y="109083"/>
                        <a:pt x="239758" y="96096"/>
                        <a:pt x="198628" y="96096"/>
                      </a:cubicBezTo>
                      <a:lnTo>
                        <a:pt x="198628" y="297184"/>
                      </a:lnTo>
                      <a:cubicBezTo>
                        <a:pt x="239758" y="297184"/>
                        <a:pt x="260323" y="284021"/>
                        <a:pt x="260323" y="257695"/>
                      </a:cubicBezTo>
                      <a:close/>
                    </a:path>
                  </a:pathLst>
                </a:custGeom>
                <a:solidFill>
                  <a:srgbClr val="F1BD44"/>
                </a:solidFill>
                <a:ln w="6128"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0BE6AF61-E9F4-B81D-2329-2EE27FF274E4}"/>
                    </a:ext>
                  </a:extLst>
                </p:cNvPr>
                <p:cNvSpPr/>
                <p:nvPr/>
              </p:nvSpPr>
              <p:spPr>
                <a:xfrm>
                  <a:off x="9651402" y="5042315"/>
                  <a:ext cx="387793" cy="745125"/>
                </a:xfrm>
                <a:custGeom>
                  <a:avLst/>
                  <a:gdLst>
                    <a:gd name="connsiteX0" fmla="*/ 388201 w 387793"/>
                    <a:gd name="connsiteY0" fmla="*/ 745093 h 745125"/>
                    <a:gd name="connsiteX1" fmla="*/ 408 w 387793"/>
                    <a:gd name="connsiteY1" fmla="*/ 745093 h 745125"/>
                    <a:gd name="connsiteX2" fmla="*/ 408 w 387793"/>
                    <a:gd name="connsiteY2" fmla="*/ -32 h 745125"/>
                    <a:gd name="connsiteX3" fmla="*/ 385680 w 387793"/>
                    <a:gd name="connsiteY3" fmla="*/ -32 h 745125"/>
                    <a:gd name="connsiteX4" fmla="*/ 385680 w 387793"/>
                    <a:gd name="connsiteY4" fmla="*/ 96096 h 745125"/>
                    <a:gd name="connsiteX5" fmla="*/ 198713 w 387793"/>
                    <a:gd name="connsiteY5" fmla="*/ 96096 h 745125"/>
                    <a:gd name="connsiteX6" fmla="*/ 198713 w 387793"/>
                    <a:gd name="connsiteY6" fmla="*/ 297184 h 745125"/>
                    <a:gd name="connsiteX7" fmla="*/ 367424 w 387793"/>
                    <a:gd name="connsiteY7" fmla="*/ 297184 h 745125"/>
                    <a:gd name="connsiteX8" fmla="*/ 367424 w 387793"/>
                    <a:gd name="connsiteY8" fmla="*/ 387596 h 745125"/>
                    <a:gd name="connsiteX9" fmla="*/ 198713 w 387793"/>
                    <a:gd name="connsiteY9" fmla="*/ 387596 h 745125"/>
                    <a:gd name="connsiteX10" fmla="*/ 198713 w 387793"/>
                    <a:gd name="connsiteY10" fmla="*/ 649485 h 745125"/>
                    <a:gd name="connsiteX11" fmla="*/ 388201 w 387793"/>
                    <a:gd name="connsiteY11" fmla="*/ 649485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3" h="745125">
                      <a:moveTo>
                        <a:pt x="388201" y="745093"/>
                      </a:moveTo>
                      <a:lnTo>
                        <a:pt x="408" y="745093"/>
                      </a:lnTo>
                      <a:lnTo>
                        <a:pt x="408" y="-32"/>
                      </a:lnTo>
                      <a:lnTo>
                        <a:pt x="385680" y="-32"/>
                      </a:lnTo>
                      <a:lnTo>
                        <a:pt x="385680" y="96096"/>
                      </a:lnTo>
                      <a:lnTo>
                        <a:pt x="198713" y="96096"/>
                      </a:lnTo>
                      <a:lnTo>
                        <a:pt x="198713" y="297184"/>
                      </a:lnTo>
                      <a:lnTo>
                        <a:pt x="367424" y="297184"/>
                      </a:lnTo>
                      <a:lnTo>
                        <a:pt x="367424" y="387596"/>
                      </a:lnTo>
                      <a:lnTo>
                        <a:pt x="198713" y="387596"/>
                      </a:lnTo>
                      <a:lnTo>
                        <a:pt x="198713" y="649485"/>
                      </a:lnTo>
                      <a:lnTo>
                        <a:pt x="388201" y="649485"/>
                      </a:lnTo>
                      <a:close/>
                    </a:path>
                  </a:pathLst>
                </a:custGeom>
                <a:solidFill>
                  <a:srgbClr val="F1BD44"/>
                </a:solidFill>
                <a:ln w="6128"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BB209FC-11B7-33F9-0EE0-130AF40971C4}"/>
                    </a:ext>
                  </a:extLst>
                </p:cNvPr>
                <p:cNvSpPr/>
                <p:nvPr/>
              </p:nvSpPr>
              <p:spPr>
                <a:xfrm>
                  <a:off x="10073186" y="5438781"/>
                  <a:ext cx="256217" cy="83654"/>
                </a:xfrm>
                <a:custGeom>
                  <a:avLst/>
                  <a:gdLst>
                    <a:gd name="connsiteX0" fmla="*/ 256685 w 256217"/>
                    <a:gd name="connsiteY0" fmla="*/ 83631 h 83654"/>
                    <a:gd name="connsiteX1" fmla="*/ 468 w 256217"/>
                    <a:gd name="connsiteY1" fmla="*/ 83631 h 83654"/>
                    <a:gd name="connsiteX2" fmla="*/ 468 w 256217"/>
                    <a:gd name="connsiteY2" fmla="*/ -23 h 83654"/>
                    <a:gd name="connsiteX3" fmla="*/ 256685 w 256217"/>
                    <a:gd name="connsiteY3" fmla="*/ -23 h 83654"/>
                  </a:gdLst>
                  <a:ahLst/>
                  <a:cxnLst>
                    <a:cxn ang="0">
                      <a:pos x="connsiteX0" y="connsiteY0"/>
                    </a:cxn>
                    <a:cxn ang="0">
                      <a:pos x="connsiteX1" y="connsiteY1"/>
                    </a:cxn>
                    <a:cxn ang="0">
                      <a:pos x="connsiteX2" y="connsiteY2"/>
                    </a:cxn>
                    <a:cxn ang="0">
                      <a:pos x="connsiteX3" y="connsiteY3"/>
                    </a:cxn>
                  </a:cxnLst>
                  <a:rect l="l" t="t" r="r" b="b"/>
                  <a:pathLst>
                    <a:path w="256217" h="83654">
                      <a:moveTo>
                        <a:pt x="256685" y="83631"/>
                      </a:moveTo>
                      <a:lnTo>
                        <a:pt x="468" y="83631"/>
                      </a:lnTo>
                      <a:lnTo>
                        <a:pt x="468" y="-23"/>
                      </a:lnTo>
                      <a:lnTo>
                        <a:pt x="256685" y="-23"/>
                      </a:lnTo>
                      <a:close/>
                    </a:path>
                  </a:pathLst>
                </a:custGeom>
                <a:solidFill>
                  <a:srgbClr val="F1BD44"/>
                </a:solidFill>
                <a:ln w="6128"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12B257A7-313D-B9CF-2D4C-991361F202DB}"/>
                    </a:ext>
                  </a:extLst>
                </p:cNvPr>
                <p:cNvSpPr/>
                <p:nvPr/>
              </p:nvSpPr>
              <p:spPr>
                <a:xfrm>
                  <a:off x="10362142" y="5042315"/>
                  <a:ext cx="371427" cy="745125"/>
                </a:xfrm>
                <a:custGeom>
                  <a:avLst/>
                  <a:gdLst>
                    <a:gd name="connsiteX0" fmla="*/ 371953 w 371427"/>
                    <a:gd name="connsiteY0" fmla="*/ 96096 h 745125"/>
                    <a:gd name="connsiteX1" fmla="*/ 198830 w 371427"/>
                    <a:gd name="connsiteY1" fmla="*/ 96096 h 745125"/>
                    <a:gd name="connsiteX2" fmla="*/ 198830 w 371427"/>
                    <a:gd name="connsiteY2" fmla="*/ 297184 h 745125"/>
                    <a:gd name="connsiteX3" fmla="*/ 353697 w 371427"/>
                    <a:gd name="connsiteY3" fmla="*/ 297184 h 745125"/>
                    <a:gd name="connsiteX4" fmla="*/ 353697 w 371427"/>
                    <a:gd name="connsiteY4" fmla="*/ 387596 h 745125"/>
                    <a:gd name="connsiteX5" fmla="*/ 198830 w 371427"/>
                    <a:gd name="connsiteY5" fmla="*/ 387596 h 745125"/>
                    <a:gd name="connsiteX6" fmla="*/ 198830 w 371427"/>
                    <a:gd name="connsiteY6" fmla="*/ 745093 h 745125"/>
                    <a:gd name="connsiteX7" fmla="*/ 525 w 371427"/>
                    <a:gd name="connsiteY7" fmla="*/ 745093 h 745125"/>
                    <a:gd name="connsiteX8" fmla="*/ 525 w 371427"/>
                    <a:gd name="connsiteY8" fmla="*/ -32 h 745125"/>
                    <a:gd name="connsiteX9" fmla="*/ 371953 w 371427"/>
                    <a:gd name="connsiteY9"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27" h="745125">
                      <a:moveTo>
                        <a:pt x="371953" y="96096"/>
                      </a:moveTo>
                      <a:lnTo>
                        <a:pt x="198830" y="96096"/>
                      </a:lnTo>
                      <a:lnTo>
                        <a:pt x="198830" y="297184"/>
                      </a:lnTo>
                      <a:lnTo>
                        <a:pt x="353697" y="297184"/>
                      </a:lnTo>
                      <a:lnTo>
                        <a:pt x="353697" y="387596"/>
                      </a:lnTo>
                      <a:lnTo>
                        <a:pt x="198830" y="387596"/>
                      </a:lnTo>
                      <a:lnTo>
                        <a:pt x="198830" y="745093"/>
                      </a:lnTo>
                      <a:lnTo>
                        <a:pt x="525" y="745093"/>
                      </a:lnTo>
                      <a:lnTo>
                        <a:pt x="525" y="-32"/>
                      </a:lnTo>
                      <a:lnTo>
                        <a:pt x="371953" y="-32"/>
                      </a:lnTo>
                      <a:close/>
                    </a:path>
                  </a:pathLst>
                </a:custGeom>
                <a:solidFill>
                  <a:srgbClr val="F1BD44"/>
                </a:solidFill>
                <a:ln w="6128"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7038D5C-24B3-6230-90AB-A0026C0B30BB}"/>
                    </a:ext>
                  </a:extLst>
                </p:cNvPr>
                <p:cNvSpPr/>
                <p:nvPr/>
              </p:nvSpPr>
              <p:spPr>
                <a:xfrm>
                  <a:off x="10748674" y="5042315"/>
                  <a:ext cx="577911" cy="745125"/>
                </a:xfrm>
                <a:custGeom>
                  <a:avLst/>
                  <a:gdLst>
                    <a:gd name="connsiteX0" fmla="*/ 578519 w 577911"/>
                    <a:gd name="connsiteY0" fmla="*/ 745093 h 745125"/>
                    <a:gd name="connsiteX1" fmla="*/ 365739 w 577911"/>
                    <a:gd name="connsiteY1" fmla="*/ 745093 h 745125"/>
                    <a:gd name="connsiteX2" fmla="*/ 275081 w 577911"/>
                    <a:gd name="connsiteY2" fmla="*/ 505550 h 745125"/>
                    <a:gd name="connsiteX3" fmla="*/ 190095 w 577911"/>
                    <a:gd name="connsiteY3" fmla="*/ 745093 h 745125"/>
                    <a:gd name="connsiteX4" fmla="*/ 607 w 577911"/>
                    <a:gd name="connsiteY4" fmla="*/ 745093 h 745125"/>
                    <a:gd name="connsiteX5" fmla="*/ 156734 w 577911"/>
                    <a:gd name="connsiteY5" fmla="*/ 321605 h 745125"/>
                    <a:gd name="connsiteX6" fmla="*/ 40894 w 577911"/>
                    <a:gd name="connsiteY6" fmla="*/ -32 h 745125"/>
                    <a:gd name="connsiteX7" fmla="*/ 231642 w 577911"/>
                    <a:gd name="connsiteY7" fmla="*/ -32 h 745125"/>
                    <a:gd name="connsiteX8" fmla="*/ 302154 w 577911"/>
                    <a:gd name="connsiteY8" fmla="*/ 216125 h 745125"/>
                    <a:gd name="connsiteX9" fmla="*/ 380844 w 577911"/>
                    <a:gd name="connsiteY9" fmla="*/ -32 h 745125"/>
                    <a:gd name="connsiteX10" fmla="*/ 559002 w 577911"/>
                    <a:gd name="connsiteY10" fmla="*/ -32 h 745125"/>
                    <a:gd name="connsiteX11" fmla="*/ 423652 w 577911"/>
                    <a:gd name="connsiteY11" fmla="*/ 344991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7911" h="745125">
                      <a:moveTo>
                        <a:pt x="578519" y="745093"/>
                      </a:moveTo>
                      <a:lnTo>
                        <a:pt x="365739" y="745093"/>
                      </a:lnTo>
                      <a:lnTo>
                        <a:pt x="275081" y="505550"/>
                      </a:lnTo>
                      <a:lnTo>
                        <a:pt x="190095" y="745093"/>
                      </a:lnTo>
                      <a:lnTo>
                        <a:pt x="607" y="745093"/>
                      </a:lnTo>
                      <a:lnTo>
                        <a:pt x="156734" y="321605"/>
                      </a:lnTo>
                      <a:lnTo>
                        <a:pt x="40894" y="-32"/>
                      </a:lnTo>
                      <a:lnTo>
                        <a:pt x="231642" y="-32"/>
                      </a:lnTo>
                      <a:lnTo>
                        <a:pt x="302154" y="216125"/>
                      </a:lnTo>
                      <a:lnTo>
                        <a:pt x="380844" y="-32"/>
                      </a:lnTo>
                      <a:lnTo>
                        <a:pt x="559002" y="-32"/>
                      </a:lnTo>
                      <a:lnTo>
                        <a:pt x="423652" y="344991"/>
                      </a:lnTo>
                      <a:close/>
                    </a:path>
                  </a:pathLst>
                </a:custGeom>
                <a:solidFill>
                  <a:srgbClr val="F1BD44"/>
                </a:solidFill>
                <a:ln w="6128" cap="flat">
                  <a:noFill/>
                  <a:prstDash val="solid"/>
                  <a:miter/>
                </a:ln>
              </p:spPr>
              <p:txBody>
                <a:bodyPr rtlCol="0" anchor="ctr"/>
                <a:lstStyle/>
                <a:p>
                  <a:endParaRPr lang="en-GB"/>
                </a:p>
              </p:txBody>
            </p:sp>
          </p:grpSp>
          <p:sp>
            <p:nvSpPr>
              <p:cNvPr id="7" name="TextBox 6">
                <a:extLst>
                  <a:ext uri="{FF2B5EF4-FFF2-40B4-BE49-F238E27FC236}">
                    <a16:creationId xmlns:a16="http://schemas.microsoft.com/office/drawing/2014/main" id="{79699556-C15A-CFED-C775-0944EC7A88EF}"/>
                  </a:ext>
                </a:extLst>
              </p:cNvPr>
              <p:cNvSpPr txBox="1"/>
              <p:nvPr/>
            </p:nvSpPr>
            <p:spPr>
              <a:xfrm>
                <a:off x="8570882" y="4756187"/>
                <a:ext cx="184730" cy="2054409"/>
              </a:xfrm>
              <a:prstGeom prst="rect">
                <a:avLst/>
              </a:prstGeom>
              <a:noFill/>
            </p:spPr>
            <p:txBody>
              <a:bodyPr wrap="none" rtlCol="0">
                <a:spAutoFit/>
              </a:bodyPr>
              <a:lstStyle/>
              <a:p>
                <a:pPr algn="l"/>
                <a:endParaRPr lang="en-GB" sz="12750" b="1" spc="0" baseline="0" dirty="0">
                  <a:ln/>
                  <a:solidFill>
                    <a:srgbClr val="F1BD44"/>
                  </a:solidFill>
                  <a:latin typeface="Haettenschweiler"/>
                  <a:sym typeface="Haettenschweiler"/>
                  <a:rtl val="0"/>
                </a:endParaRPr>
              </a:p>
            </p:txBody>
          </p:sp>
        </p:grpSp>
      </p:grpSp>
      <p:sp>
        <p:nvSpPr>
          <p:cNvPr id="24" name="TextBox 23">
            <a:extLst>
              <a:ext uri="{FF2B5EF4-FFF2-40B4-BE49-F238E27FC236}">
                <a16:creationId xmlns:a16="http://schemas.microsoft.com/office/drawing/2014/main" id="{157DE6C6-0DC2-AE19-FC6C-2DD99ED9CE93}"/>
              </a:ext>
            </a:extLst>
          </p:cNvPr>
          <p:cNvSpPr txBox="1"/>
          <p:nvPr/>
        </p:nvSpPr>
        <p:spPr>
          <a:xfrm>
            <a:off x="59888" y="737940"/>
            <a:ext cx="3859839" cy="646331"/>
          </a:xfrm>
          <a:prstGeom prst="rect">
            <a:avLst/>
          </a:prstGeom>
          <a:noFill/>
        </p:spPr>
        <p:txBody>
          <a:bodyPr wrap="none" rtlCol="0">
            <a:spAutoFit/>
          </a:bodyPr>
          <a:lstStyle/>
          <a:p>
            <a:r>
              <a:rPr lang="en-GB" i="1" dirty="0"/>
              <a:t>Secure workflow execution </a:t>
            </a:r>
            <a:br>
              <a:rPr lang="en-GB" i="1" dirty="0"/>
            </a:br>
            <a:r>
              <a:rPr lang="en-GB" i="1" dirty="0"/>
              <a:t>in federated Trusted Research Environments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6"/>
          <p:cNvSpPr txBox="1">
            <a:spLocks noGrp="1"/>
          </p:cNvSpPr>
          <p:nvPr>
            <p:ph type="title"/>
          </p:nvPr>
        </p:nvSpPr>
        <p:spPr>
          <a:xfrm>
            <a:off x="1266738" y="332394"/>
            <a:ext cx="9144000" cy="967122"/>
          </a:xfrm>
          <a:prstGeom prst="rect">
            <a:avLst/>
          </a:prstGeom>
          <a:noFill/>
          <a:ln>
            <a:noFill/>
          </a:ln>
        </p:spPr>
        <p:txBody>
          <a:bodyPr spcFirstLastPara="1" wrap="square" lIns="68550" tIns="34275" rIns="68550" bIns="34275" anchor="t" anchorCtr="0">
            <a:noAutofit/>
          </a:bodyPr>
          <a:lstStyle/>
          <a:p>
            <a:pPr marL="0" lvl="0" indent="0" algn="l" rtl="0">
              <a:lnSpc>
                <a:spcPct val="84000"/>
              </a:lnSpc>
              <a:spcBef>
                <a:spcPts val="0"/>
              </a:spcBef>
              <a:spcAft>
                <a:spcPts val="0"/>
              </a:spcAft>
              <a:buClr>
                <a:schemeClr val="dk1"/>
              </a:buClr>
              <a:buSzPts val="2500"/>
              <a:buFont typeface="Calibri"/>
              <a:buNone/>
            </a:pPr>
            <a:r>
              <a:rPr lang="en-GB" sz="3600" dirty="0">
                <a:solidFill>
                  <a:schemeClr val="accent5"/>
                </a:solidFill>
              </a:rPr>
              <a:t>Biodiversity Digital Objects and Digital Twinning</a:t>
            </a:r>
            <a:endParaRPr sz="3600" dirty="0">
              <a:solidFill>
                <a:schemeClr val="accent5"/>
              </a:solidFill>
            </a:endParaRPr>
          </a:p>
        </p:txBody>
      </p:sp>
      <p:pic>
        <p:nvPicPr>
          <p:cNvPr id="371" name="Google Shape;371;p16" descr="A picture containing text, clipart&#10;&#10;Description automatically generated"/>
          <p:cNvPicPr preferRelativeResize="0"/>
          <p:nvPr/>
        </p:nvPicPr>
        <p:blipFill rotWithShape="1">
          <a:blip r:embed="rId3">
            <a:clrChange>
              <a:clrFrom>
                <a:srgbClr val="FFFFFF"/>
              </a:clrFrom>
              <a:clrTo>
                <a:srgbClr val="FFFFFF">
                  <a:alpha val="0"/>
                </a:srgbClr>
              </a:clrTo>
            </a:clrChange>
            <a:alphaModFix/>
          </a:blip>
          <a:srcRect/>
          <a:stretch/>
        </p:blipFill>
        <p:spPr>
          <a:xfrm>
            <a:off x="1676400" y="3895459"/>
            <a:ext cx="2311400" cy="431800"/>
          </a:xfrm>
          <a:prstGeom prst="rect">
            <a:avLst/>
          </a:prstGeom>
          <a:noFill/>
          <a:ln>
            <a:noFill/>
          </a:ln>
        </p:spPr>
      </p:pic>
      <p:sp>
        <p:nvSpPr>
          <p:cNvPr id="373" name="Google Shape;373;p16"/>
          <p:cNvSpPr txBox="1"/>
          <p:nvPr/>
        </p:nvSpPr>
        <p:spPr>
          <a:xfrm>
            <a:off x="269477" y="5973126"/>
            <a:ext cx="11653046" cy="92328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sng" strike="noStrike" kern="0" cap="none" spc="0" normalizeH="0" baseline="0" noProof="0" dirty="0">
                <a:ln>
                  <a:noFill/>
                </a:ln>
                <a:solidFill>
                  <a:srgbClr val="0563C1"/>
                </a:solidFill>
                <a:effectLst/>
                <a:uLnTx/>
                <a:uFillTx/>
                <a:latin typeface="Calibri"/>
                <a:ea typeface="Calibri"/>
                <a:cs typeface="Calibri"/>
                <a:sym typeface="Calibri"/>
                <a:hlinkClick r:id="rId4"/>
              </a:rPr>
              <a:t>https://doi.org/10.1162/dint_a_00134</a:t>
            </a: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hlinkClick r:id="rId4"/>
              </a:rPr>
              <a:t> </a:t>
            </a:r>
            <a:endPar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hlinkClick r:id="rId5"/>
              </a:rPr>
              <a:t>https://doi.org/10.3897/rio.8.e94349</a:t>
            </a:r>
            <a:r>
              <a:rPr lang="en-GB" kern="0" dirty="0">
                <a:solidFill>
                  <a:srgbClr val="000000"/>
                </a:solidFill>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800" b="0" i="0" u="none" strike="noStrike" kern="0" cap="none" spc="0" normalizeH="0" baseline="0" noProof="0" dirty="0">
                <a:ln>
                  <a:noFill/>
                </a:ln>
                <a:solidFill>
                  <a:srgbClr val="000000"/>
                </a:solidFill>
                <a:effectLst/>
                <a:uLnTx/>
                <a:uFillTx/>
                <a:latin typeface="Calibri"/>
                <a:ea typeface="Calibri"/>
                <a:cs typeface="Calibri"/>
                <a:sym typeface="Calibri"/>
                <a:hlinkClick r:id="rId6"/>
              </a:rPr>
              <a:t>https://doi.org/10.5281/zenodo.7224964</a:t>
            </a:r>
            <a:r>
              <a:rPr kumimoji="0" lang="nb-NO" sz="1800" b="0" i="0" u="none" strike="noStrike" kern="0" cap="none" spc="0" normalizeH="0" baseline="0" noProof="0" dirty="0">
                <a:ln>
                  <a:noFill/>
                </a:ln>
                <a:solidFill>
                  <a:srgbClr val="000000"/>
                </a:solidFill>
                <a:effectLst/>
                <a:uLnTx/>
                <a:uFillTx/>
                <a:latin typeface="Calibri"/>
                <a:ea typeface="Calibri"/>
                <a:cs typeface="Calibri"/>
                <a:sym typeface="Calibri"/>
              </a:rPr>
              <a:t> </a:t>
            </a:r>
          </a:p>
        </p:txBody>
      </p:sp>
      <p:pic>
        <p:nvPicPr>
          <p:cNvPr id="6" name="Picture 5">
            <a:extLst>
              <a:ext uri="{FF2B5EF4-FFF2-40B4-BE49-F238E27FC236}">
                <a16:creationId xmlns:a16="http://schemas.microsoft.com/office/drawing/2014/main" id="{A100F0F7-64BF-0D6D-50AB-635AD4B655D3}"/>
              </a:ext>
            </a:extLst>
          </p:cNvPr>
          <p:cNvPicPr>
            <a:picLocks noChangeAspect="1"/>
          </p:cNvPicPr>
          <p:nvPr/>
        </p:nvPicPr>
        <p:blipFill>
          <a:blip r:embed="rId7"/>
          <a:stretch>
            <a:fillRect/>
          </a:stretch>
        </p:blipFill>
        <p:spPr>
          <a:xfrm>
            <a:off x="1717219" y="1499571"/>
            <a:ext cx="2432862" cy="2028881"/>
          </a:xfrm>
          <a:prstGeom prst="rect">
            <a:avLst/>
          </a:prstGeom>
        </p:spPr>
      </p:pic>
      <p:pic>
        <p:nvPicPr>
          <p:cNvPr id="9" name="Graphic 8">
            <a:extLst>
              <a:ext uri="{FF2B5EF4-FFF2-40B4-BE49-F238E27FC236}">
                <a16:creationId xmlns:a16="http://schemas.microsoft.com/office/drawing/2014/main" id="{7E1A2304-8AAB-BDFC-D5A5-67309A071A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9719" y="4993287"/>
            <a:ext cx="1830315" cy="772427"/>
          </a:xfrm>
          <a:prstGeom prst="rect">
            <a:avLst/>
          </a:prstGeom>
        </p:spPr>
      </p:pic>
      <p:pic>
        <p:nvPicPr>
          <p:cNvPr id="15" name="Google Shape;240;p9" descr="Image result for RO-Crate logo">
            <a:extLst>
              <a:ext uri="{FF2B5EF4-FFF2-40B4-BE49-F238E27FC236}">
                <a16:creationId xmlns:a16="http://schemas.microsoft.com/office/drawing/2014/main" id="{95AA629B-EBF9-A4F4-13E3-4FD73D3F5281}"/>
              </a:ext>
            </a:extLst>
          </p:cNvPr>
          <p:cNvPicPr preferRelativeResize="0"/>
          <p:nvPr/>
        </p:nvPicPr>
        <p:blipFill rotWithShape="1">
          <a:blip r:embed="rId10">
            <a:alphaModFix/>
          </a:blip>
          <a:srcRect r="57910"/>
          <a:stretch/>
        </p:blipFill>
        <p:spPr>
          <a:xfrm>
            <a:off x="192711" y="189390"/>
            <a:ext cx="1074027" cy="800511"/>
          </a:xfrm>
          <a:prstGeom prst="rect">
            <a:avLst/>
          </a:prstGeom>
          <a:noFill/>
          <a:ln>
            <a:noFill/>
          </a:ln>
        </p:spPr>
      </p:pic>
      <p:pic>
        <p:nvPicPr>
          <p:cNvPr id="3" name="Graphic 2">
            <a:extLst>
              <a:ext uri="{FF2B5EF4-FFF2-40B4-BE49-F238E27FC236}">
                <a16:creationId xmlns:a16="http://schemas.microsoft.com/office/drawing/2014/main" id="{EDCAB850-4E73-0567-EC7B-4882EFF734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2468" y="4645743"/>
            <a:ext cx="2348098" cy="116970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28B471E-D1E6-44C0-AD2E-D679CE15DBC7}"/>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970" y="3562423"/>
            <a:ext cx="1352753" cy="596332"/>
          </a:xfrm>
          <a:prstGeom prst="rect">
            <a:avLst/>
          </a:prstGeom>
        </p:spPr>
      </p:pic>
      <p:grpSp>
        <p:nvGrpSpPr>
          <p:cNvPr id="350" name="Group 349">
            <a:extLst>
              <a:ext uri="{FF2B5EF4-FFF2-40B4-BE49-F238E27FC236}">
                <a16:creationId xmlns:a16="http://schemas.microsoft.com/office/drawing/2014/main" id="{3F33B74D-C8C2-E44E-E296-A814EBEF5B66}"/>
              </a:ext>
            </a:extLst>
          </p:cNvPr>
          <p:cNvGrpSpPr/>
          <p:nvPr/>
        </p:nvGrpSpPr>
        <p:grpSpPr>
          <a:xfrm>
            <a:off x="4672973" y="924425"/>
            <a:ext cx="6431776" cy="3234330"/>
            <a:chOff x="-13122384" y="11399601"/>
            <a:chExt cx="13695896" cy="9589268"/>
          </a:xfrm>
        </p:grpSpPr>
        <p:sp>
          <p:nvSpPr>
            <p:cNvPr id="351" name="Rectangle: Rounded Corners 350">
              <a:extLst>
                <a:ext uri="{FF2B5EF4-FFF2-40B4-BE49-F238E27FC236}">
                  <a16:creationId xmlns:a16="http://schemas.microsoft.com/office/drawing/2014/main" id="{EC77C94A-806A-5084-0E27-F3552918E78E}"/>
                </a:ext>
              </a:extLst>
            </p:cNvPr>
            <p:cNvSpPr/>
            <p:nvPr/>
          </p:nvSpPr>
          <p:spPr>
            <a:xfrm>
              <a:off x="-13122384" y="11399601"/>
              <a:ext cx="13695896" cy="95892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GB" sz="2000" dirty="0">
                  <a:latin typeface="+mj-lt"/>
                </a:rPr>
                <a:t>Digital Specimen Refinery</a:t>
              </a:r>
            </a:p>
          </p:txBody>
        </p:sp>
        <p:grpSp>
          <p:nvGrpSpPr>
            <p:cNvPr id="352" name="Group 351">
              <a:extLst>
                <a:ext uri="{FF2B5EF4-FFF2-40B4-BE49-F238E27FC236}">
                  <a16:creationId xmlns:a16="http://schemas.microsoft.com/office/drawing/2014/main" id="{0E0AAB6C-F2CE-E4DC-3C3F-4009B37403C2}"/>
                </a:ext>
              </a:extLst>
            </p:cNvPr>
            <p:cNvGrpSpPr/>
            <p:nvPr/>
          </p:nvGrpSpPr>
          <p:grpSpPr>
            <a:xfrm>
              <a:off x="-12202420" y="13979028"/>
              <a:ext cx="12002785" cy="6804282"/>
              <a:chOff x="466101" y="64888"/>
              <a:chExt cx="12002785" cy="6804282"/>
            </a:xfrm>
          </p:grpSpPr>
          <p:grpSp>
            <p:nvGrpSpPr>
              <p:cNvPr id="353" name="Group 352">
                <a:extLst>
                  <a:ext uri="{FF2B5EF4-FFF2-40B4-BE49-F238E27FC236}">
                    <a16:creationId xmlns:a16="http://schemas.microsoft.com/office/drawing/2014/main" id="{26E48CC4-6793-DDC2-3862-DF60AF8FF982}"/>
                  </a:ext>
                </a:extLst>
              </p:cNvPr>
              <p:cNvGrpSpPr/>
              <p:nvPr/>
            </p:nvGrpSpPr>
            <p:grpSpPr>
              <a:xfrm>
                <a:off x="466101" y="411858"/>
                <a:ext cx="1845976" cy="5897881"/>
                <a:chOff x="5173013" y="434343"/>
                <a:chExt cx="1845976" cy="5897881"/>
              </a:xfrm>
            </p:grpSpPr>
            <p:pic>
              <p:nvPicPr>
                <p:cNvPr id="384" name="Picture 383" descr="Qr code&#10;&#10;Description automatically generated">
                  <a:extLst>
                    <a:ext uri="{FF2B5EF4-FFF2-40B4-BE49-F238E27FC236}">
                      <a16:creationId xmlns:a16="http://schemas.microsoft.com/office/drawing/2014/main" id="{E0713486-E711-18C3-A0A5-7E22B97168C1}"/>
                    </a:ext>
                  </a:extLst>
                </p:cNvPr>
                <p:cNvPicPr>
                  <a:picLocks noChangeAspect="1"/>
                </p:cNvPicPr>
                <p:nvPr/>
              </p:nvPicPr>
              <p:blipFill rotWithShape="1">
                <a:blip r:embed="rId14">
                  <a:extLst>
                    <a:ext uri="{28A0092B-C50C-407E-A947-70E740481C1C}">
                      <a14:useLocalDpi xmlns:a14="http://schemas.microsoft.com/office/drawing/2010/main" val="0"/>
                    </a:ext>
                  </a:extLst>
                </a:blip>
                <a:srcRect l="2688" t="43861" r="4132" b="12393"/>
                <a:stretch/>
              </p:blipFill>
              <p:spPr>
                <a:xfrm rot="5400000">
                  <a:off x="3147060" y="2460296"/>
                  <a:ext cx="5897881" cy="1845976"/>
                </a:xfrm>
                <a:prstGeom prst="rect">
                  <a:avLst/>
                </a:prstGeom>
              </p:spPr>
            </p:pic>
            <p:sp>
              <p:nvSpPr>
                <p:cNvPr id="385" name="Rectangle 384">
                  <a:extLst>
                    <a:ext uri="{FF2B5EF4-FFF2-40B4-BE49-F238E27FC236}">
                      <a16:creationId xmlns:a16="http://schemas.microsoft.com/office/drawing/2014/main" id="{4D0EAF8A-C57F-584C-5D3E-07371087D4C0}"/>
                    </a:ext>
                  </a:extLst>
                </p:cNvPr>
                <p:cNvSpPr/>
                <p:nvPr/>
              </p:nvSpPr>
              <p:spPr>
                <a:xfrm>
                  <a:off x="5821680" y="439674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6" name="Rectangle 385">
                  <a:extLst>
                    <a:ext uri="{FF2B5EF4-FFF2-40B4-BE49-F238E27FC236}">
                      <a16:creationId xmlns:a16="http://schemas.microsoft.com/office/drawing/2014/main" id="{2F0CE6F3-F920-0EDE-4AE7-3185E7334B32}"/>
                    </a:ext>
                  </a:extLst>
                </p:cNvPr>
                <p:cNvSpPr/>
                <p:nvPr/>
              </p:nvSpPr>
              <p:spPr>
                <a:xfrm>
                  <a:off x="5821680" y="453390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7" name="Rectangle 386">
                  <a:extLst>
                    <a:ext uri="{FF2B5EF4-FFF2-40B4-BE49-F238E27FC236}">
                      <a16:creationId xmlns:a16="http://schemas.microsoft.com/office/drawing/2014/main" id="{FE8690BF-B96E-C08D-0E9D-7BFFA18A9057}"/>
                    </a:ext>
                  </a:extLst>
                </p:cNvPr>
                <p:cNvSpPr/>
                <p:nvPr/>
              </p:nvSpPr>
              <p:spPr>
                <a:xfrm>
                  <a:off x="5356860" y="4739640"/>
                  <a:ext cx="85344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8" name="Rectangle 387">
                  <a:extLst>
                    <a:ext uri="{FF2B5EF4-FFF2-40B4-BE49-F238E27FC236}">
                      <a16:creationId xmlns:a16="http://schemas.microsoft.com/office/drawing/2014/main" id="{5E210326-0E43-E214-70C3-99054498788A}"/>
                    </a:ext>
                  </a:extLst>
                </p:cNvPr>
                <p:cNvSpPr/>
                <p:nvPr/>
              </p:nvSpPr>
              <p:spPr>
                <a:xfrm>
                  <a:off x="5356860" y="4968240"/>
                  <a:ext cx="114300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9" name="Rectangle 388">
                  <a:extLst>
                    <a:ext uri="{FF2B5EF4-FFF2-40B4-BE49-F238E27FC236}">
                      <a16:creationId xmlns:a16="http://schemas.microsoft.com/office/drawing/2014/main" id="{149981E0-CDF4-DF15-A50B-9167CE5563B3}"/>
                    </a:ext>
                  </a:extLst>
                </p:cNvPr>
                <p:cNvSpPr/>
                <p:nvPr/>
              </p:nvSpPr>
              <p:spPr>
                <a:xfrm>
                  <a:off x="5448300" y="5262563"/>
                  <a:ext cx="1310640" cy="223837"/>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0" name="Rectangle 389">
                  <a:extLst>
                    <a:ext uri="{FF2B5EF4-FFF2-40B4-BE49-F238E27FC236}">
                      <a16:creationId xmlns:a16="http://schemas.microsoft.com/office/drawing/2014/main" id="{86E79FB4-60BC-7105-A017-CC17475CB166}"/>
                    </a:ext>
                  </a:extLst>
                </p:cNvPr>
                <p:cNvSpPr/>
                <p:nvPr/>
              </p:nvSpPr>
              <p:spPr>
                <a:xfrm>
                  <a:off x="5638799" y="5484495"/>
                  <a:ext cx="823913" cy="135255"/>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1" name="Rectangle 390">
                  <a:extLst>
                    <a:ext uri="{FF2B5EF4-FFF2-40B4-BE49-F238E27FC236}">
                      <a16:creationId xmlns:a16="http://schemas.microsoft.com/office/drawing/2014/main" id="{9A2C55AE-2FDD-64F6-0B7D-F1C1553FADF9}"/>
                    </a:ext>
                  </a:extLst>
                </p:cNvPr>
                <p:cNvSpPr/>
                <p:nvPr/>
              </p:nvSpPr>
              <p:spPr>
                <a:xfrm>
                  <a:off x="5516403" y="5619750"/>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2" name="Rectangle 391">
                  <a:extLst>
                    <a:ext uri="{FF2B5EF4-FFF2-40B4-BE49-F238E27FC236}">
                      <a16:creationId xmlns:a16="http://schemas.microsoft.com/office/drawing/2014/main" id="{00F79677-6269-71C8-1FFC-B20F003813FB}"/>
                    </a:ext>
                  </a:extLst>
                </p:cNvPr>
                <p:cNvSpPr/>
                <p:nvPr/>
              </p:nvSpPr>
              <p:spPr>
                <a:xfrm>
                  <a:off x="5420199" y="5836920"/>
                  <a:ext cx="1371125"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3" name="Rectangle 392">
                  <a:extLst>
                    <a:ext uri="{FF2B5EF4-FFF2-40B4-BE49-F238E27FC236}">
                      <a16:creationId xmlns:a16="http://schemas.microsoft.com/office/drawing/2014/main" id="{AF5D415F-2C7B-A5E4-3177-AE6A9193E506}"/>
                    </a:ext>
                  </a:extLst>
                </p:cNvPr>
                <p:cNvSpPr/>
                <p:nvPr/>
              </p:nvSpPr>
              <p:spPr>
                <a:xfrm>
                  <a:off x="5516404" y="6020753"/>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54" name="Right Brace 353">
                <a:extLst>
                  <a:ext uri="{FF2B5EF4-FFF2-40B4-BE49-F238E27FC236}">
                    <a16:creationId xmlns:a16="http://schemas.microsoft.com/office/drawing/2014/main" id="{E3E92100-0F3D-97EE-57B2-6ACB81FD580A}"/>
                  </a:ext>
                </a:extLst>
              </p:cNvPr>
              <p:cNvSpPr/>
              <p:nvPr/>
            </p:nvSpPr>
            <p:spPr>
              <a:xfrm>
                <a:off x="2480872" y="4442835"/>
                <a:ext cx="296992" cy="1750696"/>
              </a:xfrm>
              <a:prstGeom prst="rightBrac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00"/>
              </a:p>
            </p:txBody>
          </p:sp>
          <p:sp>
            <p:nvSpPr>
              <p:cNvPr id="355" name="TextBox 354">
                <a:extLst>
                  <a:ext uri="{FF2B5EF4-FFF2-40B4-BE49-F238E27FC236}">
                    <a16:creationId xmlns:a16="http://schemas.microsoft.com/office/drawing/2014/main" id="{7948FA71-70B2-70DA-DE9E-3679833C67D4}"/>
                  </a:ext>
                </a:extLst>
              </p:cNvPr>
              <p:cNvSpPr txBox="1"/>
              <p:nvPr/>
            </p:nvSpPr>
            <p:spPr>
              <a:xfrm>
                <a:off x="2968053" y="5134131"/>
                <a:ext cx="1864304" cy="1368762"/>
              </a:xfrm>
              <a:prstGeom prst="rect">
                <a:avLst/>
              </a:prstGeom>
              <a:noFill/>
            </p:spPr>
            <p:txBody>
              <a:bodyPr wrap="square" rtlCol="0">
                <a:spAutoFit/>
              </a:bodyPr>
              <a:lstStyle/>
              <a:p>
                <a:r>
                  <a:rPr lang="en-GB" sz="800" dirty="0">
                    <a:solidFill>
                      <a:schemeClr val="tx2">
                        <a:lumMod val="20000"/>
                        <a:lumOff val="80000"/>
                      </a:schemeClr>
                    </a:solidFill>
                  </a:rPr>
                  <a:t>Requires transcription and georeferencing</a:t>
                </a:r>
              </a:p>
            </p:txBody>
          </p:sp>
          <p:grpSp>
            <p:nvGrpSpPr>
              <p:cNvPr id="356" name="Group 355">
                <a:extLst>
                  <a:ext uri="{FF2B5EF4-FFF2-40B4-BE49-F238E27FC236}">
                    <a16:creationId xmlns:a16="http://schemas.microsoft.com/office/drawing/2014/main" id="{D38A92DA-1F17-68CC-2DD7-BBA245A87CD0}"/>
                  </a:ext>
                </a:extLst>
              </p:cNvPr>
              <p:cNvGrpSpPr/>
              <p:nvPr/>
            </p:nvGrpSpPr>
            <p:grpSpPr>
              <a:xfrm>
                <a:off x="2968052" y="411858"/>
                <a:ext cx="1845976" cy="1935485"/>
                <a:chOff x="5173013" y="4396740"/>
                <a:chExt cx="1845976" cy="1935485"/>
              </a:xfrm>
            </p:grpSpPr>
            <p:pic>
              <p:nvPicPr>
                <p:cNvPr id="374" name="Picture 373" descr="Qr code&#10;&#10;Description automatically generated">
                  <a:extLst>
                    <a:ext uri="{FF2B5EF4-FFF2-40B4-BE49-F238E27FC236}">
                      <a16:creationId xmlns:a16="http://schemas.microsoft.com/office/drawing/2014/main" id="{D196813E-029B-D370-BD9D-550E73A51571}"/>
                    </a:ext>
                  </a:extLst>
                </p:cNvPr>
                <p:cNvPicPr>
                  <a:picLocks noChangeAspect="1"/>
                </p:cNvPicPr>
                <p:nvPr/>
              </p:nvPicPr>
              <p:blipFill rotWithShape="1">
                <a:blip r:embed="rId14">
                  <a:extLst>
                    <a:ext uri="{28A0092B-C50C-407E-A947-70E740481C1C}">
                      <a14:useLocalDpi xmlns:a14="http://schemas.microsoft.com/office/drawing/2010/main" val="0"/>
                    </a:ext>
                  </a:extLst>
                </a:blip>
                <a:srcRect l="65289" t="43861" r="4132" b="12393"/>
                <a:stretch/>
              </p:blipFill>
              <p:spPr>
                <a:xfrm rot="5400000">
                  <a:off x="5128259" y="4441496"/>
                  <a:ext cx="1935483" cy="1845976"/>
                </a:xfrm>
                <a:prstGeom prst="rect">
                  <a:avLst/>
                </a:prstGeom>
              </p:spPr>
            </p:pic>
            <p:sp>
              <p:nvSpPr>
                <p:cNvPr id="375" name="Rectangle 374">
                  <a:extLst>
                    <a:ext uri="{FF2B5EF4-FFF2-40B4-BE49-F238E27FC236}">
                      <a16:creationId xmlns:a16="http://schemas.microsoft.com/office/drawing/2014/main" id="{B9E2B2FD-4611-5F77-F1FD-743A422A5597}"/>
                    </a:ext>
                  </a:extLst>
                </p:cNvPr>
                <p:cNvSpPr/>
                <p:nvPr/>
              </p:nvSpPr>
              <p:spPr>
                <a:xfrm>
                  <a:off x="5821680" y="439674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6" name="Rectangle 375">
                  <a:extLst>
                    <a:ext uri="{FF2B5EF4-FFF2-40B4-BE49-F238E27FC236}">
                      <a16:creationId xmlns:a16="http://schemas.microsoft.com/office/drawing/2014/main" id="{B4FB612C-F063-9A44-2BAC-2593BAF140C9}"/>
                    </a:ext>
                  </a:extLst>
                </p:cNvPr>
                <p:cNvSpPr/>
                <p:nvPr/>
              </p:nvSpPr>
              <p:spPr>
                <a:xfrm>
                  <a:off x="5821680" y="453390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7" name="Rectangle 376">
                  <a:extLst>
                    <a:ext uri="{FF2B5EF4-FFF2-40B4-BE49-F238E27FC236}">
                      <a16:creationId xmlns:a16="http://schemas.microsoft.com/office/drawing/2014/main" id="{19E3B407-9840-3AA6-E55D-EEB7266055A9}"/>
                    </a:ext>
                  </a:extLst>
                </p:cNvPr>
                <p:cNvSpPr/>
                <p:nvPr/>
              </p:nvSpPr>
              <p:spPr>
                <a:xfrm>
                  <a:off x="5356860" y="4739640"/>
                  <a:ext cx="85344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8" name="Rectangle 377">
                  <a:extLst>
                    <a:ext uri="{FF2B5EF4-FFF2-40B4-BE49-F238E27FC236}">
                      <a16:creationId xmlns:a16="http://schemas.microsoft.com/office/drawing/2014/main" id="{099E8D68-76C0-2DC1-B7EE-B28FE2A756D0}"/>
                    </a:ext>
                  </a:extLst>
                </p:cNvPr>
                <p:cNvSpPr/>
                <p:nvPr/>
              </p:nvSpPr>
              <p:spPr>
                <a:xfrm>
                  <a:off x="5356860" y="4968240"/>
                  <a:ext cx="114300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9" name="Rectangle 378">
                  <a:extLst>
                    <a:ext uri="{FF2B5EF4-FFF2-40B4-BE49-F238E27FC236}">
                      <a16:creationId xmlns:a16="http://schemas.microsoft.com/office/drawing/2014/main" id="{AB2169B3-F754-F14E-46D6-102F4FEB0A95}"/>
                    </a:ext>
                  </a:extLst>
                </p:cNvPr>
                <p:cNvSpPr/>
                <p:nvPr/>
              </p:nvSpPr>
              <p:spPr>
                <a:xfrm>
                  <a:off x="5448300" y="5262563"/>
                  <a:ext cx="1310640" cy="223837"/>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0" name="Rectangle 379">
                  <a:extLst>
                    <a:ext uri="{FF2B5EF4-FFF2-40B4-BE49-F238E27FC236}">
                      <a16:creationId xmlns:a16="http://schemas.microsoft.com/office/drawing/2014/main" id="{6486809A-00ED-0156-1B64-330CEB4BC01E}"/>
                    </a:ext>
                  </a:extLst>
                </p:cNvPr>
                <p:cNvSpPr/>
                <p:nvPr/>
              </p:nvSpPr>
              <p:spPr>
                <a:xfrm>
                  <a:off x="5638799" y="5484495"/>
                  <a:ext cx="823913" cy="135255"/>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1" name="Rectangle 380">
                  <a:extLst>
                    <a:ext uri="{FF2B5EF4-FFF2-40B4-BE49-F238E27FC236}">
                      <a16:creationId xmlns:a16="http://schemas.microsoft.com/office/drawing/2014/main" id="{6AC31E5D-0F03-12D0-0E36-87F46093F620}"/>
                    </a:ext>
                  </a:extLst>
                </p:cNvPr>
                <p:cNvSpPr/>
                <p:nvPr/>
              </p:nvSpPr>
              <p:spPr>
                <a:xfrm>
                  <a:off x="5516403" y="5619750"/>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2" name="Rectangle 381">
                  <a:extLst>
                    <a:ext uri="{FF2B5EF4-FFF2-40B4-BE49-F238E27FC236}">
                      <a16:creationId xmlns:a16="http://schemas.microsoft.com/office/drawing/2014/main" id="{D3481F89-67FE-C286-14BC-BF9FE22EED91}"/>
                    </a:ext>
                  </a:extLst>
                </p:cNvPr>
                <p:cNvSpPr/>
                <p:nvPr/>
              </p:nvSpPr>
              <p:spPr>
                <a:xfrm>
                  <a:off x="5420199" y="5836920"/>
                  <a:ext cx="1371125"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3" name="Rectangle 382">
                  <a:extLst>
                    <a:ext uri="{FF2B5EF4-FFF2-40B4-BE49-F238E27FC236}">
                      <a16:creationId xmlns:a16="http://schemas.microsoft.com/office/drawing/2014/main" id="{2209A04C-6A82-2AD2-6F85-FF6437F2B40C}"/>
                    </a:ext>
                  </a:extLst>
                </p:cNvPr>
                <p:cNvSpPr/>
                <p:nvPr/>
              </p:nvSpPr>
              <p:spPr>
                <a:xfrm>
                  <a:off x="5516404" y="6020753"/>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57" name="TextBox 356">
                <a:extLst>
                  <a:ext uri="{FF2B5EF4-FFF2-40B4-BE49-F238E27FC236}">
                    <a16:creationId xmlns:a16="http://schemas.microsoft.com/office/drawing/2014/main" id="{D1A25CA7-DD2B-6CC0-404F-B45DC9911868}"/>
                  </a:ext>
                </a:extLst>
              </p:cNvPr>
              <p:cNvSpPr txBox="1"/>
              <p:nvPr/>
            </p:nvSpPr>
            <p:spPr>
              <a:xfrm>
                <a:off x="5132502" y="3800235"/>
                <a:ext cx="2555123" cy="2098768"/>
              </a:xfrm>
              <a:prstGeom prst="rect">
                <a:avLst/>
              </a:prstGeom>
              <a:noFill/>
            </p:spPr>
            <p:txBody>
              <a:bodyPr wrap="square">
                <a:spAutoFit/>
              </a:bodyPr>
              <a:lstStyle/>
              <a:p>
                <a:r>
                  <a:rPr lang="en-GB" sz="800" b="1" dirty="0">
                    <a:solidFill>
                      <a:schemeClr val="tx2">
                        <a:lumMod val="20000"/>
                        <a:lumOff val="80000"/>
                      </a:schemeClr>
                    </a:solidFill>
                  </a:rPr>
                  <a:t>27.x.1952</a:t>
                </a:r>
              </a:p>
              <a:p>
                <a:r>
                  <a:rPr lang="en-GB" sz="800" b="1" dirty="0" err="1">
                    <a:solidFill>
                      <a:schemeClr val="tx2">
                        <a:lumMod val="20000"/>
                        <a:lumOff val="80000"/>
                      </a:schemeClr>
                    </a:solidFill>
                  </a:rPr>
                  <a:t>E.L.Haydock</a:t>
                </a:r>
                <a:endParaRPr lang="en-GB" sz="800" b="1" dirty="0">
                  <a:solidFill>
                    <a:schemeClr val="tx2">
                      <a:lumMod val="20000"/>
                      <a:lumOff val="80000"/>
                    </a:schemeClr>
                  </a:solidFill>
                </a:endParaRPr>
              </a:p>
              <a:p>
                <a:r>
                  <a:rPr lang="en-GB" sz="800" b="1" dirty="0">
                    <a:solidFill>
                      <a:schemeClr val="tx2">
                        <a:lumMod val="20000"/>
                        <a:lumOff val="80000"/>
                      </a:schemeClr>
                    </a:solidFill>
                  </a:rPr>
                  <a:t>ML/65</a:t>
                </a:r>
              </a:p>
              <a:p>
                <a:r>
                  <a:rPr lang="en-GB" sz="800" i="1" dirty="0">
                    <a:solidFill>
                      <a:schemeClr val="tx2">
                        <a:lumMod val="20000"/>
                        <a:lumOff val="80000"/>
                      </a:schemeClr>
                    </a:solidFill>
                  </a:rPr>
                  <a:t>Date of collection, collector name, other identifier</a:t>
                </a:r>
              </a:p>
            </p:txBody>
          </p:sp>
          <p:pic>
            <p:nvPicPr>
              <p:cNvPr id="358" name="Picture 2" descr="Map of St Helena island">
                <a:extLst>
                  <a:ext uri="{FF2B5EF4-FFF2-40B4-BE49-F238E27FC236}">
                    <a16:creationId xmlns:a16="http://schemas.microsoft.com/office/drawing/2014/main" id="{E9822AF4-3F2C-7ABC-D6A8-9517CE510D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4014" y="3249215"/>
                <a:ext cx="3824872" cy="3099502"/>
              </a:xfrm>
              <a:prstGeom prst="rect">
                <a:avLst/>
              </a:prstGeom>
              <a:noFill/>
              <a:extLst>
                <a:ext uri="{909E8E84-426E-40DD-AFC4-6F175D3DCCD1}">
                  <a14:hiddenFill xmlns:a14="http://schemas.microsoft.com/office/drawing/2010/main">
                    <a:solidFill>
                      <a:srgbClr val="FFFFFF"/>
                    </a:solidFill>
                  </a14:hiddenFill>
                </a:ext>
              </a:extLst>
            </p:spPr>
          </p:pic>
          <p:pic>
            <p:nvPicPr>
              <p:cNvPr id="359" name="Graphic 358" descr="Marker with solid fill">
                <a:extLst>
                  <a:ext uri="{FF2B5EF4-FFF2-40B4-BE49-F238E27FC236}">
                    <a16:creationId xmlns:a16="http://schemas.microsoft.com/office/drawing/2014/main" id="{B6D9F248-01D6-B13F-41AB-4E1C9586AB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11390" y="3597015"/>
                <a:ext cx="914400" cy="914400"/>
              </a:xfrm>
              <a:prstGeom prst="rect">
                <a:avLst/>
              </a:prstGeom>
            </p:spPr>
          </p:pic>
          <p:sp>
            <p:nvSpPr>
              <p:cNvPr id="360" name="TextBox 359">
                <a:extLst>
                  <a:ext uri="{FF2B5EF4-FFF2-40B4-BE49-F238E27FC236}">
                    <a16:creationId xmlns:a16="http://schemas.microsoft.com/office/drawing/2014/main" id="{23320030-4AA4-B3CE-210B-54F748FAF3CC}"/>
                  </a:ext>
                </a:extLst>
              </p:cNvPr>
              <p:cNvSpPr txBox="1"/>
              <p:nvPr/>
            </p:nvSpPr>
            <p:spPr>
              <a:xfrm>
                <a:off x="8024681" y="6549792"/>
                <a:ext cx="3824872" cy="319378"/>
              </a:xfrm>
              <a:prstGeom prst="rect">
                <a:avLst/>
              </a:prstGeom>
              <a:noFill/>
            </p:spPr>
            <p:txBody>
              <a:bodyPr wrap="square">
                <a:spAutoFit/>
              </a:bodyPr>
              <a:lstStyle/>
              <a:p>
                <a:r>
                  <a:rPr lang="en-GB" sz="100" b="0" i="0">
                    <a:effectLst/>
                    <a:latin typeface="Arial" panose="020B0604020202020204" pitchFamily="34" charset="0"/>
                    <a:hlinkClick r:id="rId18"/>
                  </a:rPr>
                  <a:t>Map of St Helena island </a:t>
                </a:r>
                <a:r>
                  <a:rPr lang="en-GB" sz="100" b="0" i="0">
                    <a:effectLst/>
                    <a:latin typeface="Arial" panose="020B0604020202020204" pitchFamily="34" charset="0"/>
                  </a:rPr>
                  <a:t>by Oona </a:t>
                </a:r>
                <a:r>
                  <a:rPr lang="en-GB" sz="100" b="0" i="0" err="1">
                    <a:effectLst/>
                    <a:latin typeface="Arial" panose="020B0604020202020204" pitchFamily="34" charset="0"/>
                  </a:rPr>
                  <a:t>Räisänen</a:t>
                </a:r>
                <a:r>
                  <a:rPr lang="en-GB" sz="100" b="0" i="0">
                    <a:effectLst/>
                    <a:latin typeface="Arial" panose="020B0604020202020204" pitchFamily="34" charset="0"/>
                  </a:rPr>
                  <a:t> (</a:t>
                </a:r>
                <a:r>
                  <a:rPr lang="en-GB" sz="100" b="0" i="0" u="none" strike="noStrike">
                    <a:effectLst/>
                    <a:latin typeface="Arial" panose="020B0604020202020204" pitchFamily="34" charset="0"/>
                    <a:hlinkClick r:id="rId19" tooltip="w:User:Mysid">
                      <a:extLst>
                        <a:ext uri="{A12FA001-AC4F-418D-AE19-62706E023703}">
                          <ahyp:hlinkClr xmlns:ahyp="http://schemas.microsoft.com/office/drawing/2018/hyperlinkcolor" val="tx"/>
                        </a:ext>
                      </a:extLst>
                    </a:hlinkClick>
                  </a:rPr>
                  <a:t>Mysid</a:t>
                </a:r>
                <a:r>
                  <a:rPr lang="en-GB" sz="100" b="0" i="0">
                    <a:effectLst/>
                    <a:latin typeface="Arial" panose="020B0604020202020204" pitchFamily="34" charset="0"/>
                  </a:rPr>
                  <a:t>) </a:t>
                </a:r>
                <a:r>
                  <a:rPr lang="en-GB" sz="100" b="0" i="0" u="none" strike="noStrike">
                    <a:effectLst/>
                    <a:latin typeface="Arial" panose="020B0604020202020204" pitchFamily="34" charset="0"/>
                    <a:hlinkClick r:id="rId20">
                      <a:extLst>
                        <a:ext uri="{A12FA001-AC4F-418D-AE19-62706E023703}">
                          <ahyp:hlinkClr xmlns:ahyp="http://schemas.microsoft.com/office/drawing/2018/hyperlinkcolor" val="tx"/>
                        </a:ext>
                      </a:extLst>
                    </a:hlinkClick>
                  </a:rPr>
                  <a:t>CC BY-SA 3.0</a:t>
                </a:r>
                <a:endParaRPr lang="en-GB" sz="100" b="0" i="0">
                  <a:effectLst/>
                  <a:latin typeface="Arial" panose="020B0604020202020204" pitchFamily="34" charset="0"/>
                </a:endParaRPr>
              </a:p>
            </p:txBody>
          </p:sp>
          <p:pic>
            <p:nvPicPr>
              <p:cNvPr id="361" name="Picture 4" descr="Calling at colony.">
                <a:extLst>
                  <a:ext uri="{FF2B5EF4-FFF2-40B4-BE49-F238E27FC236}">
                    <a16:creationId xmlns:a16="http://schemas.microsoft.com/office/drawing/2014/main" id="{0BF0FB65-7BED-3AC9-E301-7B0C7BFEE2D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913" t="9003" r="8471"/>
              <a:stretch/>
            </p:blipFill>
            <p:spPr bwMode="auto">
              <a:xfrm>
                <a:off x="8644012" y="64888"/>
                <a:ext cx="3824872" cy="2843021"/>
              </a:xfrm>
              <a:prstGeom prst="rect">
                <a:avLst/>
              </a:prstGeom>
              <a:noFill/>
              <a:extLst>
                <a:ext uri="{909E8E84-426E-40DD-AFC4-6F175D3DCCD1}">
                  <a14:hiddenFill xmlns:a14="http://schemas.microsoft.com/office/drawing/2010/main">
                    <a:solidFill>
                      <a:srgbClr val="FFFFFF"/>
                    </a:solidFill>
                  </a14:hiddenFill>
                </a:ext>
              </a:extLst>
            </p:spPr>
          </p:pic>
          <p:cxnSp>
            <p:nvCxnSpPr>
              <p:cNvPr id="362" name="Straight Arrow Connector 361">
                <a:extLst>
                  <a:ext uri="{FF2B5EF4-FFF2-40B4-BE49-F238E27FC236}">
                    <a16:creationId xmlns:a16="http://schemas.microsoft.com/office/drawing/2014/main" id="{82E70769-E327-3710-78C6-7BBC3D2222A6}"/>
                  </a:ext>
                </a:extLst>
              </p:cNvPr>
              <p:cNvCxnSpPr>
                <a:cxnSpLocks/>
              </p:cNvCxnSpPr>
              <p:nvPr/>
            </p:nvCxnSpPr>
            <p:spPr>
              <a:xfrm>
                <a:off x="4144780" y="983358"/>
                <a:ext cx="4499232" cy="0"/>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8D756BD7-0F81-F820-C972-B8FC5EC5F236}"/>
                  </a:ext>
                </a:extLst>
              </p:cNvPr>
              <p:cNvSpPr txBox="1"/>
              <p:nvPr/>
            </p:nvSpPr>
            <p:spPr>
              <a:xfrm>
                <a:off x="5989155" y="87353"/>
                <a:ext cx="1925652" cy="1368762"/>
              </a:xfrm>
              <a:prstGeom prst="rect">
                <a:avLst/>
              </a:prstGeom>
              <a:noFill/>
            </p:spPr>
            <p:txBody>
              <a:bodyPr wrap="square" rtlCol="0">
                <a:spAutoFit/>
              </a:bodyPr>
              <a:lstStyle/>
              <a:p>
                <a:r>
                  <a:rPr lang="en-GB" sz="800" b="1" dirty="0" err="1">
                    <a:solidFill>
                      <a:schemeClr val="tx2">
                        <a:lumMod val="20000"/>
                        <a:lumOff val="80000"/>
                      </a:schemeClr>
                    </a:solidFill>
                  </a:rPr>
                  <a:t>Anous</a:t>
                </a:r>
                <a:endParaRPr lang="en-GB" sz="800" b="1" dirty="0">
                  <a:solidFill>
                    <a:schemeClr val="tx2">
                      <a:lumMod val="20000"/>
                      <a:lumOff val="80000"/>
                    </a:schemeClr>
                  </a:solidFill>
                </a:endParaRPr>
              </a:p>
              <a:p>
                <a:r>
                  <a:rPr lang="en-GB" sz="800" b="1" dirty="0" err="1">
                    <a:solidFill>
                      <a:schemeClr val="tx2">
                        <a:lumMod val="20000"/>
                        <a:lumOff val="80000"/>
                      </a:schemeClr>
                    </a:solidFill>
                  </a:rPr>
                  <a:t>minutus</a:t>
                </a:r>
                <a:endParaRPr lang="en-GB" sz="800" b="1" dirty="0">
                  <a:solidFill>
                    <a:schemeClr val="tx2">
                      <a:lumMod val="20000"/>
                      <a:lumOff val="80000"/>
                    </a:schemeClr>
                  </a:solidFill>
                </a:endParaRPr>
              </a:p>
              <a:p>
                <a:r>
                  <a:rPr lang="en-GB" sz="800" i="1" dirty="0">
                    <a:solidFill>
                      <a:schemeClr val="tx2">
                        <a:lumMod val="20000"/>
                        <a:lumOff val="80000"/>
                      </a:schemeClr>
                    </a:solidFill>
                  </a:rPr>
                  <a:t>Host</a:t>
                </a:r>
              </a:p>
            </p:txBody>
          </p:sp>
          <p:cxnSp>
            <p:nvCxnSpPr>
              <p:cNvPr id="364" name="Straight Arrow Connector 363">
                <a:extLst>
                  <a:ext uri="{FF2B5EF4-FFF2-40B4-BE49-F238E27FC236}">
                    <a16:creationId xmlns:a16="http://schemas.microsoft.com/office/drawing/2014/main" id="{3B3F73BA-C3AC-C31B-32F4-32A2251E19DA}"/>
                  </a:ext>
                </a:extLst>
              </p:cNvPr>
              <p:cNvCxnSpPr>
                <a:cxnSpLocks/>
              </p:cNvCxnSpPr>
              <p:nvPr/>
            </p:nvCxnSpPr>
            <p:spPr>
              <a:xfrm>
                <a:off x="4553979" y="1499613"/>
                <a:ext cx="4071707" cy="2029889"/>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6" name="TextBox 365">
                <a:extLst>
                  <a:ext uri="{FF2B5EF4-FFF2-40B4-BE49-F238E27FC236}">
                    <a16:creationId xmlns:a16="http://schemas.microsoft.com/office/drawing/2014/main" id="{81B74064-1B7A-350B-887D-C88D860AFEBB}"/>
                  </a:ext>
                </a:extLst>
              </p:cNvPr>
              <p:cNvSpPr txBox="1"/>
              <p:nvPr/>
            </p:nvSpPr>
            <p:spPr>
              <a:xfrm>
                <a:off x="5216594" y="2542708"/>
                <a:ext cx="3993662" cy="1368762"/>
              </a:xfrm>
              <a:prstGeom prst="rect">
                <a:avLst/>
              </a:prstGeom>
              <a:noFill/>
            </p:spPr>
            <p:txBody>
              <a:bodyPr wrap="square" rtlCol="0">
                <a:spAutoFit/>
              </a:bodyPr>
              <a:lstStyle/>
              <a:p>
                <a:r>
                  <a:rPr lang="en-GB" sz="800" b="1" dirty="0">
                    <a:solidFill>
                      <a:schemeClr val="tx2">
                        <a:lumMod val="20000"/>
                        <a:lumOff val="80000"/>
                      </a:schemeClr>
                    </a:solidFill>
                  </a:rPr>
                  <a:t>Jamestown</a:t>
                </a:r>
              </a:p>
              <a:p>
                <a:r>
                  <a:rPr lang="en-GB" sz="800" b="1" dirty="0">
                    <a:solidFill>
                      <a:schemeClr val="tx2">
                        <a:lumMod val="20000"/>
                        <a:lumOff val="80000"/>
                      </a:schemeClr>
                    </a:solidFill>
                  </a:rPr>
                  <a:t>St. Helena</a:t>
                </a:r>
              </a:p>
              <a:p>
                <a:r>
                  <a:rPr lang="en-GB" sz="800" i="1" dirty="0">
                    <a:solidFill>
                      <a:schemeClr val="tx2">
                        <a:lumMod val="20000"/>
                        <a:lumOff val="80000"/>
                      </a:schemeClr>
                    </a:solidFill>
                  </a:rPr>
                  <a:t>Location of collection</a:t>
                </a:r>
              </a:p>
            </p:txBody>
          </p:sp>
          <p:sp>
            <p:nvSpPr>
              <p:cNvPr id="367" name="TextBox 366">
                <a:extLst>
                  <a:ext uri="{FF2B5EF4-FFF2-40B4-BE49-F238E27FC236}">
                    <a16:creationId xmlns:a16="http://schemas.microsoft.com/office/drawing/2014/main" id="{7775077F-6D4B-9C52-FC61-1C86F79AEC27}"/>
                  </a:ext>
                </a:extLst>
              </p:cNvPr>
              <p:cNvSpPr txBox="1"/>
              <p:nvPr/>
            </p:nvSpPr>
            <p:spPr>
              <a:xfrm>
                <a:off x="7958980" y="3121548"/>
                <a:ext cx="3890573" cy="319378"/>
              </a:xfrm>
              <a:prstGeom prst="rect">
                <a:avLst/>
              </a:prstGeom>
              <a:noFill/>
            </p:spPr>
            <p:txBody>
              <a:bodyPr wrap="square">
                <a:spAutoFit/>
              </a:bodyPr>
              <a:lstStyle/>
              <a:p>
                <a:r>
                  <a:rPr lang="en-GB" sz="100" i="1" err="1">
                    <a:hlinkClick r:id="rId22"/>
                  </a:rPr>
                  <a:t>Anous</a:t>
                </a:r>
                <a:r>
                  <a:rPr lang="en-GB" sz="100" i="1">
                    <a:hlinkClick r:id="rId22"/>
                  </a:rPr>
                  <a:t> </a:t>
                </a:r>
                <a:r>
                  <a:rPr lang="en-GB" sz="100" i="1" err="1">
                    <a:hlinkClick r:id="rId22"/>
                  </a:rPr>
                  <a:t>minutus</a:t>
                </a:r>
                <a:r>
                  <a:rPr lang="en-GB" sz="100" i="1">
                    <a:hlinkClick r:id="rId22"/>
                  </a:rPr>
                  <a:t> </a:t>
                </a:r>
                <a:r>
                  <a:rPr lang="en-GB" sz="100">
                    <a:hlinkClick r:id="rId22"/>
                  </a:rPr>
                  <a:t>calling at colony </a:t>
                </a:r>
                <a:r>
                  <a:rPr lang="en-GB" sz="100"/>
                  <a:t>by </a:t>
                </a:r>
                <a:r>
                  <a:rPr lang="en-GB" sz="100">
                    <a:hlinkClick r:id="rId23"/>
                  </a:rPr>
                  <a:t>Duncan Wright</a:t>
                </a:r>
                <a:endParaRPr lang="en-GB" sz="100"/>
              </a:p>
            </p:txBody>
          </p:sp>
          <p:cxnSp>
            <p:nvCxnSpPr>
              <p:cNvPr id="370" name="Straight Arrow Connector 369">
                <a:extLst>
                  <a:ext uri="{FF2B5EF4-FFF2-40B4-BE49-F238E27FC236}">
                    <a16:creationId xmlns:a16="http://schemas.microsoft.com/office/drawing/2014/main" id="{37D86967-4862-9E77-8B97-6C18F70D395C}"/>
                  </a:ext>
                </a:extLst>
              </p:cNvPr>
              <p:cNvCxnSpPr>
                <a:cxnSpLocks/>
              </p:cNvCxnSpPr>
              <p:nvPr/>
            </p:nvCxnSpPr>
            <p:spPr>
              <a:xfrm flipV="1">
                <a:off x="2790095" y="2493779"/>
                <a:ext cx="1055699" cy="2017229"/>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CAC99200-E7EF-BAF9-BEC4-4FEB34089732}"/>
                  </a:ext>
                </a:extLst>
              </p:cNvPr>
              <p:cNvCxnSpPr>
                <a:cxnSpLocks/>
              </p:cNvCxnSpPr>
              <p:nvPr/>
            </p:nvCxnSpPr>
            <p:spPr>
              <a:xfrm>
                <a:off x="4194969" y="2269139"/>
                <a:ext cx="915287" cy="1744846"/>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394" name="Group 393">
            <a:extLst>
              <a:ext uri="{FF2B5EF4-FFF2-40B4-BE49-F238E27FC236}">
                <a16:creationId xmlns:a16="http://schemas.microsoft.com/office/drawing/2014/main" id="{A3CA48C9-659B-FEB6-02A3-8A93C5895BF4}"/>
              </a:ext>
            </a:extLst>
          </p:cNvPr>
          <p:cNvGrpSpPr/>
          <p:nvPr/>
        </p:nvGrpSpPr>
        <p:grpSpPr>
          <a:xfrm>
            <a:off x="4981664" y="4208340"/>
            <a:ext cx="5434072" cy="3061126"/>
            <a:chOff x="1379292" y="17666456"/>
            <a:chExt cx="12192000" cy="6868016"/>
          </a:xfrm>
        </p:grpSpPr>
        <p:pic>
          <p:nvPicPr>
            <p:cNvPr id="395" name="Picture 394">
              <a:extLst>
                <a:ext uri="{FF2B5EF4-FFF2-40B4-BE49-F238E27FC236}">
                  <a16:creationId xmlns:a16="http://schemas.microsoft.com/office/drawing/2014/main" id="{8452B779-F48B-EE0C-161E-21AD7E317D37}"/>
                </a:ext>
              </a:extLst>
            </p:cNvPr>
            <p:cNvPicPr>
              <a:picLocks noChangeAspect="1"/>
            </p:cNvPicPr>
            <p:nvPr/>
          </p:nvPicPr>
          <p:blipFill rotWithShape="1">
            <a:blip r:embed="rId24"/>
            <a:srcRect t="9622" b="2280"/>
            <a:stretch/>
          </p:blipFill>
          <p:spPr>
            <a:xfrm>
              <a:off x="1379292" y="17666456"/>
              <a:ext cx="12192000" cy="5840361"/>
            </a:xfrm>
            <a:prstGeom prst="rect">
              <a:avLst/>
            </a:prstGeom>
          </p:spPr>
        </p:pic>
        <p:grpSp>
          <p:nvGrpSpPr>
            <p:cNvPr id="396" name="Group 395">
              <a:extLst>
                <a:ext uri="{FF2B5EF4-FFF2-40B4-BE49-F238E27FC236}">
                  <a16:creationId xmlns:a16="http://schemas.microsoft.com/office/drawing/2014/main" id="{F3313100-6730-3114-BC62-B51F314911E1}"/>
                </a:ext>
              </a:extLst>
            </p:cNvPr>
            <p:cNvGrpSpPr/>
            <p:nvPr/>
          </p:nvGrpSpPr>
          <p:grpSpPr>
            <a:xfrm>
              <a:off x="1379292" y="20294101"/>
              <a:ext cx="12192000" cy="4240370"/>
              <a:chOff x="1379292" y="20294101"/>
              <a:chExt cx="12192000" cy="4240370"/>
            </a:xfrm>
          </p:grpSpPr>
          <p:sp>
            <p:nvSpPr>
              <p:cNvPr id="397" name="TextBox 396">
                <a:extLst>
                  <a:ext uri="{FF2B5EF4-FFF2-40B4-BE49-F238E27FC236}">
                    <a16:creationId xmlns:a16="http://schemas.microsoft.com/office/drawing/2014/main" id="{264BE739-F414-7C88-5C62-8CF6CD2109D2}"/>
                  </a:ext>
                </a:extLst>
              </p:cNvPr>
              <p:cNvSpPr txBox="1"/>
              <p:nvPr/>
            </p:nvSpPr>
            <p:spPr>
              <a:xfrm>
                <a:off x="1379292" y="23515331"/>
                <a:ext cx="12192000" cy="1019140"/>
              </a:xfrm>
              <a:prstGeom prst="rect">
                <a:avLst/>
              </a:prstGeom>
              <a:noFill/>
            </p:spPr>
            <p:txBody>
              <a:bodyPr wrap="square">
                <a:spAutoFit/>
              </a:bodyPr>
              <a:lstStyle/>
              <a:p>
                <a:pPr>
                  <a:lnSpc>
                    <a:spcPct val="110000"/>
                  </a:lnSpc>
                </a:pPr>
                <a:endParaRPr lang="en-GB" sz="600" dirty="0"/>
              </a:p>
            </p:txBody>
          </p:sp>
          <p:graphicFrame>
            <p:nvGraphicFramePr>
              <p:cNvPr id="398" name="Object 397">
                <a:extLst>
                  <a:ext uri="{FF2B5EF4-FFF2-40B4-BE49-F238E27FC236}">
                    <a16:creationId xmlns:a16="http://schemas.microsoft.com/office/drawing/2014/main" id="{54D1D091-640F-3568-2B4D-0C21F1DE8A4C}"/>
                  </a:ext>
                </a:extLst>
              </p:cNvPr>
              <p:cNvGraphicFramePr>
                <a:graphicFrameLocks noChangeAspect="1"/>
              </p:cNvGraphicFramePr>
              <p:nvPr>
                <p:extLst>
                  <p:ext uri="{D42A27DB-BD31-4B8C-83A1-F6EECF244321}">
                    <p14:modId xmlns:p14="http://schemas.microsoft.com/office/powerpoint/2010/main" val="226499115"/>
                  </p:ext>
                </p:extLst>
              </p:nvPr>
            </p:nvGraphicFramePr>
            <p:xfrm>
              <a:off x="2355346" y="20294101"/>
              <a:ext cx="2040776" cy="3212716"/>
            </p:xfrm>
            <a:graphic>
              <a:graphicData uri="http://schemas.openxmlformats.org/presentationml/2006/ole">
                <mc:AlternateContent xmlns:mc="http://schemas.openxmlformats.org/markup-compatibility/2006">
                  <mc:Choice xmlns:v="urn:schemas-microsoft-com:vml" Requires="v">
                    <p:oleObj name="Bitmap Image" r:id="rId25" imgW="6467400" imgH="10182240" progId="Paint.Picture">
                      <p:embed/>
                    </p:oleObj>
                  </mc:Choice>
                  <mc:Fallback>
                    <p:oleObj name="Bitmap Image" r:id="rId25" imgW="6467400" imgH="10182240" progId="Paint.Picture">
                      <p:embed/>
                      <p:pic>
                        <p:nvPicPr>
                          <p:cNvPr id="398" name="Object 397">
                            <a:extLst>
                              <a:ext uri="{FF2B5EF4-FFF2-40B4-BE49-F238E27FC236}">
                                <a16:creationId xmlns:a16="http://schemas.microsoft.com/office/drawing/2014/main" id="{54D1D091-640F-3568-2B4D-0C21F1DE8A4C}"/>
                              </a:ext>
                            </a:extLst>
                          </p:cNvPr>
                          <p:cNvPicPr/>
                          <p:nvPr/>
                        </p:nvPicPr>
                        <p:blipFill>
                          <a:blip r:embed="rId26"/>
                          <a:stretch>
                            <a:fillRect/>
                          </a:stretch>
                        </p:blipFill>
                        <p:spPr>
                          <a:xfrm>
                            <a:off x="2355346" y="20294101"/>
                            <a:ext cx="2040776" cy="3212716"/>
                          </a:xfrm>
                          <a:prstGeom prst="rect">
                            <a:avLst/>
                          </a:prstGeom>
                        </p:spPr>
                      </p:pic>
                    </p:oleObj>
                  </mc:Fallback>
                </mc:AlternateContent>
              </a:graphicData>
            </a:graphic>
          </p:graphicFrame>
        </p:grpSp>
      </p:grpSp>
    </p:spTree>
    <p:extLst>
      <p:ext uri="{BB962C8B-B14F-4D97-AF65-F5344CB8AC3E}">
        <p14:creationId xmlns:p14="http://schemas.microsoft.com/office/powerpoint/2010/main" val="39270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descr="Graphical user interface, icon&#10;&#10;Description automatically generated">
            <a:extLst>
              <a:ext uri="{FF2B5EF4-FFF2-40B4-BE49-F238E27FC236}">
                <a16:creationId xmlns:a16="http://schemas.microsoft.com/office/drawing/2014/main" id="{930C3258-8939-D493-78E5-20DA16B5CE61}"/>
              </a:ext>
            </a:extLst>
          </p:cNvPr>
          <p:cNvPicPr>
            <a:picLocks noChangeAspect="1"/>
          </p:cNvPicPr>
          <p:nvPr/>
        </p:nvPicPr>
        <p:blipFill>
          <a:blip r:embed="rId3">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601127" y="1258262"/>
            <a:ext cx="967982" cy="1016788"/>
          </a:xfrm>
          <a:prstGeom prst="rect">
            <a:avLst/>
          </a:prstGeom>
        </p:spPr>
      </p:pic>
      <p:sp>
        <p:nvSpPr>
          <p:cNvPr id="2" name="Title 1"/>
          <p:cNvSpPr>
            <a:spLocks noGrp="1"/>
          </p:cNvSpPr>
          <p:nvPr>
            <p:ph type="title"/>
          </p:nvPr>
        </p:nvSpPr>
        <p:spPr>
          <a:xfrm>
            <a:off x="1518209" y="217891"/>
            <a:ext cx="11003690" cy="1143000"/>
          </a:xfrm>
        </p:spPr>
        <p:txBody>
          <a:bodyPr>
            <a:normAutofit fontScale="90000"/>
          </a:bodyPr>
          <a:lstStyle/>
          <a:p>
            <a:r>
              <a:rPr lang="en-GB" dirty="0"/>
              <a:t>Scattered and diverse </a:t>
            </a:r>
            <a:r>
              <a:rPr lang="en-GB" sz="4400" dirty="0"/>
              <a:t>metadata</a:t>
            </a:r>
            <a:br>
              <a:rPr lang="en-GB" sz="4400" dirty="0"/>
            </a:br>
            <a:r>
              <a:rPr lang="en-GB" sz="4400" dirty="0"/>
              <a:t>Multiple platforms and repositories</a:t>
            </a:r>
            <a:endParaRPr lang="en-GB" dirty="0"/>
          </a:p>
        </p:txBody>
      </p:sp>
      <p:pic>
        <p:nvPicPr>
          <p:cNvPr id="4" name="Picture 2"/>
          <p:cNvPicPr>
            <a:picLocks noChangeAspect="1" noChangeArrowheads="1"/>
          </p:cNvPicPr>
          <p:nvPr/>
        </p:nvPicPr>
        <p:blipFill rotWithShape="1">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l="2997" t="3288" r="2820" b="65014"/>
          <a:stretch/>
        </p:blipFill>
        <p:spPr bwMode="auto">
          <a:xfrm>
            <a:off x="321998" y="2625560"/>
            <a:ext cx="10125952" cy="13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asted-image.png"/>
          <p:cNvPicPr/>
          <p:nvPr/>
        </p:nvPicPr>
        <p:blipFill>
          <a:blip r:embed="rId5"/>
          <a:stretch>
            <a:fillRect/>
          </a:stretch>
        </p:blipFill>
        <p:spPr>
          <a:xfrm>
            <a:off x="241467" y="260014"/>
            <a:ext cx="1055736" cy="937255"/>
          </a:xfrm>
          <a:prstGeom prst="rect">
            <a:avLst/>
          </a:prstGeom>
          <a:ln w="12700" cap="flat">
            <a:noFill/>
            <a:miter lim="400000"/>
          </a:ln>
          <a:effectLst/>
        </p:spPr>
      </p:pic>
      <p:cxnSp>
        <p:nvCxnSpPr>
          <p:cNvPr id="7" name="Straight Arrow Connector 6"/>
          <p:cNvCxnSpPr>
            <a:cxnSpLocks/>
          </p:cNvCxnSpPr>
          <p:nvPr/>
        </p:nvCxnSpPr>
        <p:spPr>
          <a:xfrm>
            <a:off x="9789881" y="4013605"/>
            <a:ext cx="0" cy="3792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8350054" y="4013605"/>
            <a:ext cx="0" cy="102613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384974" y="4043784"/>
            <a:ext cx="0" cy="10593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838236" y="4013605"/>
            <a:ext cx="0" cy="4690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3958583" y="4013605"/>
            <a:ext cx="0" cy="4690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2446765" y="3998746"/>
            <a:ext cx="0" cy="11044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1006938" y="3998745"/>
            <a:ext cx="0" cy="4839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4" name="Google Shape;876;p189"/>
          <p:cNvPicPr preferRelativeResize="0"/>
          <p:nvPr/>
        </p:nvPicPr>
        <p:blipFill rotWithShape="1">
          <a:blip r:embed="rId6">
            <a:clrChange>
              <a:clrFrom>
                <a:srgbClr val="FFFFFF"/>
              </a:clrFrom>
              <a:clrTo>
                <a:srgbClr val="FFFFFF">
                  <a:alpha val="0"/>
                </a:srgbClr>
              </a:clrTo>
            </a:clrChange>
            <a:alphaModFix/>
          </a:blip>
          <a:srcRect t="8112"/>
          <a:stretch/>
        </p:blipFill>
        <p:spPr>
          <a:xfrm>
            <a:off x="1924263" y="5128955"/>
            <a:ext cx="1223853" cy="1040718"/>
          </a:xfrm>
          <a:prstGeom prst="rect">
            <a:avLst/>
          </a:prstGeom>
          <a:noFill/>
          <a:ln>
            <a:noFill/>
          </a:ln>
        </p:spPr>
      </p:pic>
      <p:pic>
        <p:nvPicPr>
          <p:cNvPr id="2050"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542" y="4526105"/>
            <a:ext cx="860364" cy="860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protocols.io image"/>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2006" t="22435" r="21971" b="24376"/>
          <a:stretch/>
        </p:blipFill>
        <p:spPr bwMode="auto">
          <a:xfrm>
            <a:off x="210272" y="4526105"/>
            <a:ext cx="1645212" cy="899245"/>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7" descr="Image result for jws online image"/>
          <p:cNvSpPr>
            <a:spLocks noChangeAspect="1" noChangeArrowheads="1"/>
          </p:cNvSpPr>
          <p:nvPr/>
        </p:nvSpPr>
        <p:spPr bwMode="auto">
          <a:xfrm>
            <a:off x="157744" y="-144429"/>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5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6171" y="5205329"/>
            <a:ext cx="994214" cy="77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descr="Image result for pubm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0272" y="5255717"/>
            <a:ext cx="1319563" cy="469063"/>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3" descr="Image result for zenodo image"/>
          <p:cNvSpPr>
            <a:spLocks noChangeAspect="1" noChangeArrowheads="1"/>
          </p:cNvSpPr>
          <p:nvPr/>
        </p:nvSpPr>
        <p:spPr bwMode="auto">
          <a:xfrm>
            <a:off x="310109" y="7936"/>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sp>
        <p:nvSpPr>
          <p:cNvPr id="20" name="AutoShape 15" descr="Image result for zenodo image"/>
          <p:cNvSpPr>
            <a:spLocks noChangeAspect="1" noChangeArrowheads="1"/>
          </p:cNvSpPr>
          <p:nvPr/>
        </p:nvSpPr>
        <p:spPr bwMode="auto">
          <a:xfrm>
            <a:off x="462473" y="160300"/>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64"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89239" y="5160890"/>
            <a:ext cx="1079870" cy="43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descr="Image result for biosamples imag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6629" y="5751366"/>
            <a:ext cx="1283985" cy="40075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Image result for slideshare image"/>
          <p:cNvPicPr>
            <a:picLocks noChangeAspect="1" noChangeArrowheads="1"/>
          </p:cNvPicPr>
          <p:nvPr/>
        </p:nvPicPr>
        <p:blipFill>
          <a:blip r:embed="rId13"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156592" y="4430654"/>
            <a:ext cx="1558092" cy="535984"/>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23" descr="Image result for codemeta image"/>
          <p:cNvSpPr>
            <a:spLocks noChangeAspect="1" noChangeArrowheads="1"/>
          </p:cNvSpPr>
          <p:nvPr/>
        </p:nvSpPr>
        <p:spPr bwMode="auto">
          <a:xfrm>
            <a:off x="157744" y="-1004655"/>
            <a:ext cx="2095015" cy="20950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73" name="Picture 25"/>
          <p:cNvPicPr>
            <a:picLocks noChangeAspect="1" noChangeArrowheads="1"/>
          </p:cNvPicPr>
          <p:nvPr/>
        </p:nvPicPr>
        <p:blipFill>
          <a:blip r:embed="rId1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0933092" y="4352733"/>
            <a:ext cx="503939" cy="6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descr="A picture containing logo&#10;&#10;Description automatically generated">
            <a:extLst>
              <a:ext uri="{FF2B5EF4-FFF2-40B4-BE49-F238E27FC236}">
                <a16:creationId xmlns:a16="http://schemas.microsoft.com/office/drawing/2014/main" id="{FE4EAC24-5827-BADA-3D95-9CAF819ED1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85118" y="4523159"/>
            <a:ext cx="1439520" cy="415314"/>
          </a:xfrm>
          <a:prstGeom prst="rect">
            <a:avLst/>
          </a:prstGeom>
        </p:spPr>
      </p:pic>
      <p:cxnSp>
        <p:nvCxnSpPr>
          <p:cNvPr id="16" name="Straight Arrow Connector 15">
            <a:extLst>
              <a:ext uri="{FF2B5EF4-FFF2-40B4-BE49-F238E27FC236}">
                <a16:creationId xmlns:a16="http://schemas.microsoft.com/office/drawing/2014/main" id="{113EBD16-A0AD-10DE-5AFC-246432B22297}"/>
              </a:ext>
            </a:extLst>
          </p:cNvPr>
          <p:cNvCxnSpPr>
            <a:cxnSpLocks/>
          </p:cNvCxnSpPr>
          <p:nvPr/>
        </p:nvCxnSpPr>
        <p:spPr>
          <a:xfrm flipV="1">
            <a:off x="9731824" y="2172420"/>
            <a:ext cx="0" cy="4531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with low confidence">
            <a:extLst>
              <a:ext uri="{FF2B5EF4-FFF2-40B4-BE49-F238E27FC236}">
                <a16:creationId xmlns:a16="http://schemas.microsoft.com/office/drawing/2014/main" id="{4EEE017A-0311-C042-4EDE-DDBD02ADF4EC}"/>
              </a:ext>
            </a:extLst>
          </p:cNvPr>
          <p:cNvPicPr>
            <a:picLocks noChangeAspect="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8523748" y="1469329"/>
            <a:ext cx="794653" cy="636355"/>
          </a:xfrm>
          <a:prstGeom prst="rect">
            <a:avLst/>
          </a:prstGeom>
        </p:spPr>
      </p:pic>
      <p:pic>
        <p:nvPicPr>
          <p:cNvPr id="28" name="Picture 2">
            <a:extLst>
              <a:ext uri="{FF2B5EF4-FFF2-40B4-BE49-F238E27FC236}">
                <a16:creationId xmlns:a16="http://schemas.microsoft.com/office/drawing/2014/main" id="{2959ABDA-F64A-AC50-4A1C-EC940BB063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00" t="3288" r="2820" b="65014"/>
          <a:stretch/>
        </p:blipFill>
        <p:spPr bwMode="auto">
          <a:xfrm>
            <a:off x="10531366" y="2619813"/>
            <a:ext cx="1320320" cy="13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Google Shape;140;p5" descr="Image result for spreadsheet logo">
            <a:extLst>
              <a:ext uri="{FF2B5EF4-FFF2-40B4-BE49-F238E27FC236}">
                <a16:creationId xmlns:a16="http://schemas.microsoft.com/office/drawing/2014/main" id="{38494BD1-AA2C-B780-73DE-1E632451110B}"/>
              </a:ext>
            </a:extLst>
          </p:cNvPr>
          <p:cNvPicPr preferRelativeResize="0"/>
          <p:nvPr/>
        </p:nvPicPr>
        <p:blipFill rotWithShape="1">
          <a:blip r:embed="rId17">
            <a:alphaModFix/>
          </a:blip>
          <a:srcRect/>
          <a:stretch/>
        </p:blipFill>
        <p:spPr>
          <a:xfrm>
            <a:off x="10772277" y="3296132"/>
            <a:ext cx="884641" cy="528121"/>
          </a:xfrm>
          <a:prstGeom prst="rect">
            <a:avLst/>
          </a:prstGeom>
          <a:noFill/>
          <a:ln>
            <a:noFill/>
          </a:ln>
        </p:spPr>
      </p:pic>
      <p:cxnSp>
        <p:nvCxnSpPr>
          <p:cNvPr id="29" name="Straight Arrow Connector 28">
            <a:extLst>
              <a:ext uri="{FF2B5EF4-FFF2-40B4-BE49-F238E27FC236}">
                <a16:creationId xmlns:a16="http://schemas.microsoft.com/office/drawing/2014/main" id="{86B6A7DF-96FA-64C5-5134-1693508EA170}"/>
              </a:ext>
            </a:extLst>
          </p:cNvPr>
          <p:cNvCxnSpPr>
            <a:cxnSpLocks/>
          </p:cNvCxnSpPr>
          <p:nvPr/>
        </p:nvCxnSpPr>
        <p:spPr>
          <a:xfrm flipV="1">
            <a:off x="11110681" y="2172420"/>
            <a:ext cx="0" cy="4531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39" name="Picture 38" descr="Shape&#10;&#10;Description automatically generated">
            <a:extLst>
              <a:ext uri="{FF2B5EF4-FFF2-40B4-BE49-F238E27FC236}">
                <a16:creationId xmlns:a16="http://schemas.microsoft.com/office/drawing/2014/main" id="{F77F7200-5ADF-2478-57C4-6026875D4FCB}"/>
              </a:ext>
            </a:extLst>
          </p:cNvPr>
          <p:cNvPicPr>
            <a:picLocks noChangeAspect="1"/>
          </p:cNvPicPr>
          <p:nvPr/>
        </p:nvPicPr>
        <p:blipFill>
          <a:blip r:embed="rId18">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9598456" y="1367253"/>
            <a:ext cx="803351" cy="768082"/>
          </a:xfrm>
          <a:prstGeom prst="rect">
            <a:avLst/>
          </a:prstGeom>
        </p:spPr>
      </p:pic>
      <p:pic>
        <p:nvPicPr>
          <p:cNvPr id="41" name="Picture 40" descr="Graphical user interface&#10;&#10;Description automatically generated">
            <a:extLst>
              <a:ext uri="{FF2B5EF4-FFF2-40B4-BE49-F238E27FC236}">
                <a16:creationId xmlns:a16="http://schemas.microsoft.com/office/drawing/2014/main" id="{86F3880A-8163-26AF-F5D7-34F17F5E3F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92774" y="5039743"/>
            <a:ext cx="994214" cy="555663"/>
          </a:xfrm>
          <a:prstGeom prst="rect">
            <a:avLst/>
          </a:prstGeom>
        </p:spPr>
      </p:pic>
      <p:cxnSp>
        <p:nvCxnSpPr>
          <p:cNvPr id="42" name="Straight Arrow Connector 41">
            <a:extLst>
              <a:ext uri="{FF2B5EF4-FFF2-40B4-BE49-F238E27FC236}">
                <a16:creationId xmlns:a16="http://schemas.microsoft.com/office/drawing/2014/main" id="{87628E3E-DD72-7130-5D38-C9492A58F4E0}"/>
              </a:ext>
            </a:extLst>
          </p:cNvPr>
          <p:cNvCxnSpPr>
            <a:cxnSpLocks/>
          </p:cNvCxnSpPr>
          <p:nvPr/>
        </p:nvCxnSpPr>
        <p:spPr>
          <a:xfrm>
            <a:off x="11163285" y="3998745"/>
            <a:ext cx="0" cy="3792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9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2723D-F089-B8BE-6529-C38554B18ABC}"/>
              </a:ext>
            </a:extLst>
          </p:cNvPr>
          <p:cNvSpPr>
            <a:spLocks noGrp="1"/>
          </p:cNvSpPr>
          <p:nvPr>
            <p:ph type="title"/>
          </p:nvPr>
        </p:nvSpPr>
        <p:spPr>
          <a:xfrm>
            <a:off x="576072" y="122777"/>
            <a:ext cx="7688564" cy="1433643"/>
          </a:xfrm>
        </p:spPr>
        <p:txBody>
          <a:bodyPr/>
          <a:lstStyle/>
          <a:p>
            <a:r>
              <a:rPr lang="en-GB" dirty="0"/>
              <a:t>Profile Crate:</a:t>
            </a:r>
            <a:br>
              <a:rPr lang="en-GB" dirty="0"/>
            </a:br>
            <a:r>
              <a:rPr lang="en-GB" i="1" dirty="0"/>
              <a:t>Eating our own dog food</a:t>
            </a:r>
          </a:p>
        </p:txBody>
      </p:sp>
      <p:sp>
        <p:nvSpPr>
          <p:cNvPr id="2" name="Oval 1">
            <a:extLst>
              <a:ext uri="{FF2B5EF4-FFF2-40B4-BE49-F238E27FC236}">
                <a16:creationId xmlns:a16="http://schemas.microsoft.com/office/drawing/2014/main" id="{990CE91C-8857-D26A-84D7-16374D5A1939}"/>
              </a:ext>
            </a:extLst>
          </p:cNvPr>
          <p:cNvSpPr/>
          <p:nvPr/>
        </p:nvSpPr>
        <p:spPr>
          <a:xfrm>
            <a:off x="4163921" y="3239218"/>
            <a:ext cx="1594532"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Profile Crate</a:t>
            </a:r>
          </a:p>
        </p:txBody>
      </p:sp>
      <p:sp>
        <p:nvSpPr>
          <p:cNvPr id="3" name="Rectangle 1">
            <a:extLst>
              <a:ext uri="{FF2B5EF4-FFF2-40B4-BE49-F238E27FC236}">
                <a16:creationId xmlns:a16="http://schemas.microsoft.com/office/drawing/2014/main" id="{FD65E939-D1AE-5FE3-F486-E871EA43326D}"/>
              </a:ext>
            </a:extLst>
          </p:cNvPr>
          <p:cNvSpPr>
            <a:spLocks noChangeArrowheads="1"/>
          </p:cNvSpPr>
          <p:nvPr/>
        </p:nvSpPr>
        <p:spPr bwMode="auto">
          <a:xfrm>
            <a:off x="4319594" y="2473162"/>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https://w3id.org/ro/wfrun/process/0.1</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Oval 6">
            <a:extLst>
              <a:ext uri="{FF2B5EF4-FFF2-40B4-BE49-F238E27FC236}">
                <a16:creationId xmlns:a16="http://schemas.microsoft.com/office/drawing/2014/main" id="{08FD1448-CFEA-9A3E-A826-3B41DB5EC228}"/>
              </a:ext>
            </a:extLst>
          </p:cNvPr>
          <p:cNvSpPr/>
          <p:nvPr/>
        </p:nvSpPr>
        <p:spPr>
          <a:xfrm>
            <a:off x="983673" y="44042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8" name="Oval 7">
            <a:extLst>
              <a:ext uri="{FF2B5EF4-FFF2-40B4-BE49-F238E27FC236}">
                <a16:creationId xmlns:a16="http://schemas.microsoft.com/office/drawing/2014/main" id="{6FF39DD8-E8E4-383A-16CA-74E86A78D3CD}"/>
              </a:ext>
            </a:extLst>
          </p:cNvPr>
          <p:cNvSpPr/>
          <p:nvPr/>
        </p:nvSpPr>
        <p:spPr>
          <a:xfrm>
            <a:off x="211349" y="1764874"/>
            <a:ext cx="1594532"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err="1"/>
              <a:t>WFRun</a:t>
            </a:r>
            <a:r>
              <a:rPr lang="en-GB" dirty="0"/>
              <a:t> Crate</a:t>
            </a:r>
          </a:p>
        </p:txBody>
      </p:sp>
      <p:cxnSp>
        <p:nvCxnSpPr>
          <p:cNvPr id="11" name="Connector: Curved 10">
            <a:extLst>
              <a:ext uri="{FF2B5EF4-FFF2-40B4-BE49-F238E27FC236}">
                <a16:creationId xmlns:a16="http://schemas.microsoft.com/office/drawing/2014/main" id="{60435C29-4592-5875-0016-70B56D320647}"/>
              </a:ext>
            </a:extLst>
          </p:cNvPr>
          <p:cNvCxnSpPr>
            <a:cxnSpLocks/>
            <a:stCxn id="8" idx="6"/>
            <a:endCxn id="2" idx="0"/>
          </p:cNvCxnSpPr>
          <p:nvPr/>
        </p:nvCxnSpPr>
        <p:spPr>
          <a:xfrm>
            <a:off x="1805881" y="2222074"/>
            <a:ext cx="3155306" cy="101714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ectangle 1">
            <a:extLst>
              <a:ext uri="{FF2B5EF4-FFF2-40B4-BE49-F238E27FC236}">
                <a16:creationId xmlns:a16="http://schemas.microsoft.com/office/drawing/2014/main" id="{28A399D7-4563-EF0E-5850-F6C28AC2DD9E}"/>
              </a:ext>
            </a:extLst>
          </p:cNvPr>
          <p:cNvSpPr>
            <a:spLocks noChangeArrowheads="1"/>
          </p:cNvSpPr>
          <p:nvPr/>
        </p:nvSpPr>
        <p:spPr bwMode="auto">
          <a:xfrm>
            <a:off x="1805881" y="1933860"/>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conformsTo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Oval 14">
            <a:extLst>
              <a:ext uri="{FF2B5EF4-FFF2-40B4-BE49-F238E27FC236}">
                <a16:creationId xmlns:a16="http://schemas.microsoft.com/office/drawing/2014/main" id="{9447C92D-01F9-5DCD-BCBB-6C8759D6B90B}"/>
              </a:ext>
            </a:extLst>
          </p:cNvPr>
          <p:cNvSpPr/>
          <p:nvPr/>
        </p:nvSpPr>
        <p:spPr>
          <a:xfrm>
            <a:off x="1136073" y="45566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16" name="Oval 15">
            <a:extLst>
              <a:ext uri="{FF2B5EF4-FFF2-40B4-BE49-F238E27FC236}">
                <a16:creationId xmlns:a16="http://schemas.microsoft.com/office/drawing/2014/main" id="{CAA39F67-2EBE-3E00-CA4E-DA01F77085AE}"/>
              </a:ext>
            </a:extLst>
          </p:cNvPr>
          <p:cNvSpPr/>
          <p:nvPr/>
        </p:nvSpPr>
        <p:spPr>
          <a:xfrm>
            <a:off x="1288473" y="47090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17" name="Oval 16">
            <a:extLst>
              <a:ext uri="{FF2B5EF4-FFF2-40B4-BE49-F238E27FC236}">
                <a16:creationId xmlns:a16="http://schemas.microsoft.com/office/drawing/2014/main" id="{24D17B22-551C-84C3-32BF-6A1FDA6136A7}"/>
              </a:ext>
            </a:extLst>
          </p:cNvPr>
          <p:cNvSpPr/>
          <p:nvPr/>
        </p:nvSpPr>
        <p:spPr>
          <a:xfrm>
            <a:off x="710360" y="3084566"/>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DefinedTermSet</a:t>
            </a:r>
            <a:endParaRPr lang="en-GB" dirty="0"/>
          </a:p>
        </p:txBody>
      </p:sp>
      <p:cxnSp>
        <p:nvCxnSpPr>
          <p:cNvPr id="19" name="Connector: Curved 18">
            <a:extLst>
              <a:ext uri="{FF2B5EF4-FFF2-40B4-BE49-F238E27FC236}">
                <a16:creationId xmlns:a16="http://schemas.microsoft.com/office/drawing/2014/main" id="{25D1050E-2780-0B14-FF7F-2999826E842B}"/>
              </a:ext>
            </a:extLst>
          </p:cNvPr>
          <p:cNvCxnSpPr>
            <a:cxnSpLocks/>
            <a:stCxn id="25" idx="1"/>
            <a:endCxn id="17" idx="6"/>
          </p:cNvCxnSpPr>
          <p:nvPr/>
        </p:nvCxnSpPr>
        <p:spPr>
          <a:xfrm rot="16200000" flipV="1">
            <a:off x="2874248" y="3758341"/>
            <a:ext cx="1455382" cy="1022232"/>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1" name="Connector: Curved 20">
            <a:extLst>
              <a:ext uri="{FF2B5EF4-FFF2-40B4-BE49-F238E27FC236}">
                <a16:creationId xmlns:a16="http://schemas.microsoft.com/office/drawing/2014/main" id="{9F25382F-2C32-269F-8025-DC9C079B2BEA}"/>
              </a:ext>
            </a:extLst>
          </p:cNvPr>
          <p:cNvCxnSpPr>
            <a:cxnSpLocks/>
            <a:stCxn id="17" idx="5"/>
            <a:endCxn id="7" idx="0"/>
          </p:cNvCxnSpPr>
          <p:nvPr/>
        </p:nvCxnSpPr>
        <p:spPr>
          <a:xfrm rot="5400000">
            <a:off x="2120128" y="3782175"/>
            <a:ext cx="539204" cy="704964"/>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25" name="Oval 24">
            <a:extLst>
              <a:ext uri="{FF2B5EF4-FFF2-40B4-BE49-F238E27FC236}">
                <a16:creationId xmlns:a16="http://schemas.microsoft.com/office/drawing/2014/main" id="{B5E33788-DFD4-A739-DFF8-498E4F555E99}"/>
              </a:ext>
            </a:extLst>
          </p:cNvPr>
          <p:cNvSpPr/>
          <p:nvPr/>
        </p:nvSpPr>
        <p:spPr>
          <a:xfrm>
            <a:off x="3703317" y="4863237"/>
            <a:ext cx="2797866" cy="914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err="1"/>
              <a:t>ResourceDescriptor</a:t>
            </a:r>
            <a:endParaRPr lang="en-GB" dirty="0"/>
          </a:p>
        </p:txBody>
      </p:sp>
      <p:sp>
        <p:nvSpPr>
          <p:cNvPr id="26" name="Oval 25">
            <a:extLst>
              <a:ext uri="{FF2B5EF4-FFF2-40B4-BE49-F238E27FC236}">
                <a16:creationId xmlns:a16="http://schemas.microsoft.com/office/drawing/2014/main" id="{4391FB20-1CED-064C-7F2E-A453C1F3E44B}"/>
              </a:ext>
            </a:extLst>
          </p:cNvPr>
          <p:cNvSpPr/>
          <p:nvPr/>
        </p:nvSpPr>
        <p:spPr>
          <a:xfrm>
            <a:off x="1834978"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vocabulary</a:t>
            </a:r>
          </a:p>
        </p:txBody>
      </p:sp>
      <p:sp>
        <p:nvSpPr>
          <p:cNvPr id="28" name="Oval 27">
            <a:extLst>
              <a:ext uri="{FF2B5EF4-FFF2-40B4-BE49-F238E27FC236}">
                <a16:creationId xmlns:a16="http://schemas.microsoft.com/office/drawing/2014/main" id="{F322065E-1190-6CA3-FE61-820F0AA6F4EC}"/>
              </a:ext>
            </a:extLst>
          </p:cNvPr>
          <p:cNvSpPr/>
          <p:nvPr/>
        </p:nvSpPr>
        <p:spPr>
          <a:xfrm>
            <a:off x="3074330"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validation</a:t>
            </a:r>
          </a:p>
        </p:txBody>
      </p:sp>
      <p:sp>
        <p:nvSpPr>
          <p:cNvPr id="29" name="Oval 28">
            <a:extLst>
              <a:ext uri="{FF2B5EF4-FFF2-40B4-BE49-F238E27FC236}">
                <a16:creationId xmlns:a16="http://schemas.microsoft.com/office/drawing/2014/main" id="{7FCB94F2-5433-EBDF-4753-81D5FFABC4B0}"/>
              </a:ext>
            </a:extLst>
          </p:cNvPr>
          <p:cNvSpPr/>
          <p:nvPr/>
        </p:nvSpPr>
        <p:spPr>
          <a:xfrm>
            <a:off x="4313682"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mapping</a:t>
            </a:r>
          </a:p>
        </p:txBody>
      </p:sp>
      <p:sp>
        <p:nvSpPr>
          <p:cNvPr id="30" name="Oval 29">
            <a:extLst>
              <a:ext uri="{FF2B5EF4-FFF2-40B4-BE49-F238E27FC236}">
                <a16:creationId xmlns:a16="http://schemas.microsoft.com/office/drawing/2014/main" id="{BDFF01DD-DFB5-CBA9-BEBD-F47290A2716F}"/>
              </a:ext>
            </a:extLst>
          </p:cNvPr>
          <p:cNvSpPr/>
          <p:nvPr/>
        </p:nvSpPr>
        <p:spPr>
          <a:xfrm>
            <a:off x="5553034" y="6314931"/>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guidance</a:t>
            </a:r>
          </a:p>
        </p:txBody>
      </p:sp>
      <p:sp>
        <p:nvSpPr>
          <p:cNvPr id="31" name="Oval 30">
            <a:extLst>
              <a:ext uri="{FF2B5EF4-FFF2-40B4-BE49-F238E27FC236}">
                <a16:creationId xmlns:a16="http://schemas.microsoft.com/office/drawing/2014/main" id="{A16BB4C5-8213-5C39-F57C-78CA2510E4AB}"/>
              </a:ext>
            </a:extLst>
          </p:cNvPr>
          <p:cNvSpPr/>
          <p:nvPr/>
        </p:nvSpPr>
        <p:spPr>
          <a:xfrm>
            <a:off x="6778655"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constraints</a:t>
            </a:r>
          </a:p>
        </p:txBody>
      </p:sp>
      <p:sp>
        <p:nvSpPr>
          <p:cNvPr id="34" name="Rectangle 1">
            <a:extLst>
              <a:ext uri="{FF2B5EF4-FFF2-40B4-BE49-F238E27FC236}">
                <a16:creationId xmlns:a16="http://schemas.microsoft.com/office/drawing/2014/main" id="{D961D1B9-391A-F555-14E5-7FFAA406AF68}"/>
              </a:ext>
            </a:extLst>
          </p:cNvPr>
          <p:cNvSpPr>
            <a:spLocks noChangeArrowheads="1"/>
          </p:cNvSpPr>
          <p:nvPr/>
        </p:nvSpPr>
        <p:spPr bwMode="auto">
          <a:xfrm>
            <a:off x="5547610" y="4118764"/>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hasResource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5" name="Connector: Curved 34">
            <a:extLst>
              <a:ext uri="{FF2B5EF4-FFF2-40B4-BE49-F238E27FC236}">
                <a16:creationId xmlns:a16="http://schemas.microsoft.com/office/drawing/2014/main" id="{349A26F3-5081-64C7-02CA-0BDEC622EA9D}"/>
              </a:ext>
            </a:extLst>
          </p:cNvPr>
          <p:cNvCxnSpPr>
            <a:cxnSpLocks/>
            <a:stCxn id="2" idx="5"/>
          </p:cNvCxnSpPr>
          <p:nvPr/>
        </p:nvCxnSpPr>
        <p:spPr>
          <a:xfrm rot="5400000">
            <a:off x="4959414" y="4295934"/>
            <a:ext cx="841752" cy="289299"/>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nector: Curved 36">
            <a:extLst>
              <a:ext uri="{FF2B5EF4-FFF2-40B4-BE49-F238E27FC236}">
                <a16:creationId xmlns:a16="http://schemas.microsoft.com/office/drawing/2014/main" id="{C3A4B567-8615-C3A8-D5F0-D3DE3F676C42}"/>
              </a:ext>
            </a:extLst>
          </p:cNvPr>
          <p:cNvCxnSpPr>
            <a:cxnSpLocks/>
            <a:stCxn id="2" idx="1"/>
            <a:endCxn id="17" idx="0"/>
          </p:cNvCxnSpPr>
          <p:nvPr/>
        </p:nvCxnSpPr>
        <p:spPr>
          <a:xfrm rot="16200000" flipV="1">
            <a:off x="3004733" y="1980426"/>
            <a:ext cx="288563" cy="2496843"/>
          </a:xfrm>
          <a:prstGeom prst="curvedConnector3">
            <a:avLst>
              <a:gd name="adj1" fmla="val 179220"/>
            </a:avLst>
          </a:prstGeom>
          <a:ln>
            <a:tailEnd type="triangle"/>
          </a:ln>
        </p:spPr>
        <p:style>
          <a:lnRef idx="2">
            <a:schemeClr val="accent4"/>
          </a:lnRef>
          <a:fillRef idx="0">
            <a:schemeClr val="accent4"/>
          </a:fillRef>
          <a:effectRef idx="1">
            <a:schemeClr val="accent4"/>
          </a:effectRef>
          <a:fontRef idx="minor">
            <a:schemeClr val="tx1"/>
          </a:fontRef>
        </p:style>
      </p:cxnSp>
      <p:sp>
        <p:nvSpPr>
          <p:cNvPr id="40" name="Rectangle 1">
            <a:extLst>
              <a:ext uri="{FF2B5EF4-FFF2-40B4-BE49-F238E27FC236}">
                <a16:creationId xmlns:a16="http://schemas.microsoft.com/office/drawing/2014/main" id="{970FE488-0646-006C-4728-390DFB2F734C}"/>
              </a:ext>
            </a:extLst>
          </p:cNvPr>
          <p:cNvSpPr>
            <a:spLocks noChangeArrowheads="1"/>
          </p:cNvSpPr>
          <p:nvPr/>
        </p:nvSpPr>
        <p:spPr bwMode="auto">
          <a:xfrm>
            <a:off x="2623546" y="2571314"/>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hasPart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1">
            <a:extLst>
              <a:ext uri="{FF2B5EF4-FFF2-40B4-BE49-F238E27FC236}">
                <a16:creationId xmlns:a16="http://schemas.microsoft.com/office/drawing/2014/main" id="{4AACC2CD-7F39-8CFA-F7B4-FE2F96BC4402}"/>
              </a:ext>
            </a:extLst>
          </p:cNvPr>
          <p:cNvSpPr>
            <a:spLocks noChangeArrowheads="1"/>
          </p:cNvSpPr>
          <p:nvPr/>
        </p:nvSpPr>
        <p:spPr bwMode="auto">
          <a:xfrm>
            <a:off x="4558545" y="5772180"/>
            <a:ext cx="6581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hasRole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1">
            <a:extLst>
              <a:ext uri="{FF2B5EF4-FFF2-40B4-BE49-F238E27FC236}">
                <a16:creationId xmlns:a16="http://schemas.microsoft.com/office/drawing/2014/main" id="{688B22C6-8981-A40E-EB5A-23F8CBF0A2A8}"/>
              </a:ext>
            </a:extLst>
          </p:cNvPr>
          <p:cNvSpPr>
            <a:spLocks noChangeArrowheads="1"/>
          </p:cNvSpPr>
          <p:nvPr/>
        </p:nvSpPr>
        <p:spPr bwMode="auto">
          <a:xfrm>
            <a:off x="3819486" y="4677084"/>
            <a:ext cx="105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hasArtifact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4" name="Connector: Curved 43">
            <a:extLst>
              <a:ext uri="{FF2B5EF4-FFF2-40B4-BE49-F238E27FC236}">
                <a16:creationId xmlns:a16="http://schemas.microsoft.com/office/drawing/2014/main" id="{ED16D610-3434-AD47-9856-B7D79C724FD3}"/>
              </a:ext>
            </a:extLst>
          </p:cNvPr>
          <p:cNvCxnSpPr>
            <a:cxnSpLocks/>
            <a:stCxn id="25" idx="3"/>
            <a:endCxn id="26" idx="0"/>
          </p:cNvCxnSpPr>
          <p:nvPr/>
        </p:nvCxnSpPr>
        <p:spPr>
          <a:xfrm rot="5400000">
            <a:off x="2937706" y="5153809"/>
            <a:ext cx="685433" cy="1665266"/>
          </a:xfrm>
          <a:prstGeom prst="curved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sp>
        <p:nvSpPr>
          <p:cNvPr id="47" name="Rectangle 1">
            <a:extLst>
              <a:ext uri="{FF2B5EF4-FFF2-40B4-BE49-F238E27FC236}">
                <a16:creationId xmlns:a16="http://schemas.microsoft.com/office/drawing/2014/main" id="{136C9FE0-5117-403D-88F8-BD3870D77ED8}"/>
              </a:ext>
            </a:extLst>
          </p:cNvPr>
          <p:cNvSpPr>
            <a:spLocks noChangeArrowheads="1"/>
          </p:cNvSpPr>
          <p:nvPr/>
        </p:nvSpPr>
        <p:spPr bwMode="auto">
          <a:xfrm>
            <a:off x="1138115" y="4007446"/>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hasDefinedTerm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Connector: Curved 47">
            <a:extLst>
              <a:ext uri="{FF2B5EF4-FFF2-40B4-BE49-F238E27FC236}">
                <a16:creationId xmlns:a16="http://schemas.microsoft.com/office/drawing/2014/main" id="{81055E1D-5643-AEA2-38D5-97779C18E24F}"/>
              </a:ext>
            </a:extLst>
          </p:cNvPr>
          <p:cNvCxnSpPr>
            <a:cxnSpLocks/>
            <a:stCxn id="2" idx="4"/>
            <a:endCxn id="7" idx="7"/>
          </p:cNvCxnSpPr>
          <p:nvPr/>
        </p:nvCxnSpPr>
        <p:spPr>
          <a:xfrm rot="5400000">
            <a:off x="3679437" y="3256420"/>
            <a:ext cx="384552" cy="2178949"/>
          </a:xfrm>
          <a:prstGeom prst="curvedConnector3">
            <a:avLst>
              <a:gd name="adj1" fmla="val 18558"/>
            </a:avLst>
          </a:prstGeom>
          <a:ln>
            <a:prstDash val="dash"/>
            <a:tailEnd type="triangle"/>
          </a:ln>
        </p:spPr>
        <p:style>
          <a:lnRef idx="2">
            <a:schemeClr val="accent4"/>
          </a:lnRef>
          <a:fillRef idx="0">
            <a:schemeClr val="accent4"/>
          </a:fillRef>
          <a:effectRef idx="1">
            <a:schemeClr val="accent4"/>
          </a:effectRef>
          <a:fontRef idx="minor">
            <a:schemeClr val="tx1"/>
          </a:fontRef>
        </p:style>
      </p:cxnSp>
      <p:sp>
        <p:nvSpPr>
          <p:cNvPr id="57" name="Oval 56">
            <a:extLst>
              <a:ext uri="{FF2B5EF4-FFF2-40B4-BE49-F238E27FC236}">
                <a16:creationId xmlns:a16="http://schemas.microsoft.com/office/drawing/2014/main" id="{F3B97A08-0889-E8C3-082A-A805136327E4}"/>
              </a:ext>
            </a:extLst>
          </p:cNvPr>
          <p:cNvSpPr/>
          <p:nvPr/>
        </p:nvSpPr>
        <p:spPr>
          <a:xfrm>
            <a:off x="7331948" y="3290638"/>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i="1" dirty="0"/>
              <a:t>RDF Shape</a:t>
            </a:r>
          </a:p>
        </p:txBody>
      </p:sp>
      <p:sp>
        <p:nvSpPr>
          <p:cNvPr id="58" name="Oval 57">
            <a:extLst>
              <a:ext uri="{FF2B5EF4-FFF2-40B4-BE49-F238E27FC236}">
                <a16:creationId xmlns:a16="http://schemas.microsoft.com/office/drawing/2014/main" id="{A515C379-597C-04EE-29DD-56D2456CB055}"/>
              </a:ext>
            </a:extLst>
          </p:cNvPr>
          <p:cNvSpPr/>
          <p:nvPr/>
        </p:nvSpPr>
        <p:spPr>
          <a:xfrm>
            <a:off x="7996278" y="6314931"/>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schema</a:t>
            </a:r>
          </a:p>
        </p:txBody>
      </p:sp>
      <p:sp>
        <p:nvSpPr>
          <p:cNvPr id="60" name="TextBox 59">
            <a:extLst>
              <a:ext uri="{FF2B5EF4-FFF2-40B4-BE49-F238E27FC236}">
                <a16:creationId xmlns:a16="http://schemas.microsoft.com/office/drawing/2014/main" id="{80ADCC7E-E1B7-8C16-D7F1-534946F51D20}"/>
              </a:ext>
            </a:extLst>
          </p:cNvPr>
          <p:cNvSpPr txBox="1"/>
          <p:nvPr/>
        </p:nvSpPr>
        <p:spPr>
          <a:xfrm>
            <a:off x="6165844" y="65127"/>
            <a:ext cx="6102296" cy="646331"/>
          </a:xfrm>
          <a:prstGeom prst="rect">
            <a:avLst/>
          </a:prstGeom>
          <a:noFill/>
        </p:spPr>
        <p:txBody>
          <a:bodyPr wrap="square">
            <a:spAutoFit/>
          </a:bodyPr>
          <a:lstStyle/>
          <a:p>
            <a:r>
              <a:rPr lang="en-GB" dirty="0">
                <a:hlinkClick r:id="rId3"/>
              </a:rPr>
              <a:t>https://www.researchobject.org/ro-crate/1.2-DRAFT/profiles</a:t>
            </a:r>
            <a:endParaRPr lang="en-GB" dirty="0"/>
          </a:p>
          <a:p>
            <a:r>
              <a:rPr lang="en-GB" dirty="0">
                <a:hlinkClick r:id="rId4"/>
              </a:rPr>
              <a:t>https://www.w3.org/TR/dx-prof/</a:t>
            </a:r>
            <a:r>
              <a:rPr lang="en-GB" dirty="0"/>
              <a:t> </a:t>
            </a:r>
          </a:p>
        </p:txBody>
      </p:sp>
      <p:cxnSp>
        <p:nvCxnSpPr>
          <p:cNvPr id="65" name="Connector: Curved 64">
            <a:extLst>
              <a:ext uri="{FF2B5EF4-FFF2-40B4-BE49-F238E27FC236}">
                <a16:creationId xmlns:a16="http://schemas.microsoft.com/office/drawing/2014/main" id="{BF18998D-286C-053F-495A-1ED63602CA42}"/>
              </a:ext>
            </a:extLst>
          </p:cNvPr>
          <p:cNvCxnSpPr>
            <a:cxnSpLocks/>
            <a:stCxn id="2" idx="7"/>
            <a:endCxn id="57" idx="1"/>
          </p:cNvCxnSpPr>
          <p:nvPr/>
        </p:nvCxnSpPr>
        <p:spPr>
          <a:xfrm rot="16200000" flipH="1">
            <a:off x="6577039" y="2321029"/>
            <a:ext cx="51420" cy="2155620"/>
          </a:xfrm>
          <a:prstGeom prst="curvedConnector3">
            <a:avLst>
              <a:gd name="adj1" fmla="val -366978"/>
            </a:avLst>
          </a:prstGeom>
          <a:ln>
            <a:tailEnd type="triangle"/>
          </a:ln>
        </p:spPr>
        <p:style>
          <a:lnRef idx="2">
            <a:schemeClr val="accent4"/>
          </a:lnRef>
          <a:fillRef idx="0">
            <a:schemeClr val="accent4"/>
          </a:fillRef>
          <a:effectRef idx="1">
            <a:schemeClr val="accent4"/>
          </a:effectRef>
          <a:fontRef idx="minor">
            <a:schemeClr val="tx1"/>
          </a:fontRef>
        </p:style>
      </p:cxnSp>
      <p:sp>
        <p:nvSpPr>
          <p:cNvPr id="69" name="Rectangle 1">
            <a:extLst>
              <a:ext uri="{FF2B5EF4-FFF2-40B4-BE49-F238E27FC236}">
                <a16:creationId xmlns:a16="http://schemas.microsoft.com/office/drawing/2014/main" id="{E0CF8DD6-CC33-0A65-55CA-10A19283ED5E}"/>
              </a:ext>
            </a:extLst>
          </p:cNvPr>
          <p:cNvSpPr>
            <a:spLocks noChangeArrowheads="1"/>
          </p:cNvSpPr>
          <p:nvPr/>
        </p:nvSpPr>
        <p:spPr bwMode="auto">
          <a:xfrm>
            <a:off x="6164260" y="2935570"/>
            <a:ext cx="64827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hasPart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Oval 69">
            <a:extLst>
              <a:ext uri="{FF2B5EF4-FFF2-40B4-BE49-F238E27FC236}">
                <a16:creationId xmlns:a16="http://schemas.microsoft.com/office/drawing/2014/main" id="{4E3481AB-E428-49E8-9CDE-9D7DEE8B5383}"/>
              </a:ext>
            </a:extLst>
          </p:cNvPr>
          <p:cNvSpPr/>
          <p:nvPr/>
        </p:nvSpPr>
        <p:spPr>
          <a:xfrm>
            <a:off x="7188991" y="4751028"/>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i="1" dirty="0"/>
              <a:t>SKOS mapping</a:t>
            </a:r>
          </a:p>
        </p:txBody>
      </p:sp>
      <p:cxnSp>
        <p:nvCxnSpPr>
          <p:cNvPr id="71" name="Connector: Curved 70">
            <a:extLst>
              <a:ext uri="{FF2B5EF4-FFF2-40B4-BE49-F238E27FC236}">
                <a16:creationId xmlns:a16="http://schemas.microsoft.com/office/drawing/2014/main" id="{D512C735-5052-A3CB-81C1-10EB9F2C2282}"/>
              </a:ext>
            </a:extLst>
          </p:cNvPr>
          <p:cNvCxnSpPr>
            <a:cxnSpLocks/>
            <a:stCxn id="2" idx="6"/>
            <a:endCxn id="70" idx="0"/>
          </p:cNvCxnSpPr>
          <p:nvPr/>
        </p:nvCxnSpPr>
        <p:spPr>
          <a:xfrm>
            <a:off x="5758453" y="3696418"/>
            <a:ext cx="2620770" cy="1054610"/>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4" name="Connector: Curved 73">
            <a:extLst>
              <a:ext uri="{FF2B5EF4-FFF2-40B4-BE49-F238E27FC236}">
                <a16:creationId xmlns:a16="http://schemas.microsoft.com/office/drawing/2014/main" id="{F9094590-2478-4B8C-AFA2-E8A40CB688C7}"/>
              </a:ext>
            </a:extLst>
          </p:cNvPr>
          <p:cNvCxnSpPr>
            <a:cxnSpLocks/>
            <a:endCxn id="29" idx="0"/>
          </p:cNvCxnSpPr>
          <p:nvPr/>
        </p:nvCxnSpPr>
        <p:spPr>
          <a:xfrm rot="10800000" flipV="1">
            <a:off x="4926493" y="5924731"/>
            <a:ext cx="1886038" cy="404428"/>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78" name="Oval 77">
            <a:extLst>
              <a:ext uri="{FF2B5EF4-FFF2-40B4-BE49-F238E27FC236}">
                <a16:creationId xmlns:a16="http://schemas.microsoft.com/office/drawing/2014/main" id="{3BB4A7D2-6832-AD6C-F806-C426B8F8C95F}"/>
              </a:ext>
            </a:extLst>
          </p:cNvPr>
          <p:cNvSpPr/>
          <p:nvPr/>
        </p:nvSpPr>
        <p:spPr>
          <a:xfrm>
            <a:off x="6778655" y="5785968"/>
            <a:ext cx="221652" cy="2281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79" name="Connector: Curved 78">
            <a:extLst>
              <a:ext uri="{FF2B5EF4-FFF2-40B4-BE49-F238E27FC236}">
                <a16:creationId xmlns:a16="http://schemas.microsoft.com/office/drawing/2014/main" id="{45B1C0A0-2F9A-A816-5EC6-3DEBA4EEA606}"/>
              </a:ext>
            </a:extLst>
          </p:cNvPr>
          <p:cNvCxnSpPr>
            <a:cxnSpLocks/>
            <a:stCxn id="78" idx="0"/>
            <a:endCxn id="70" idx="2"/>
          </p:cNvCxnSpPr>
          <p:nvPr/>
        </p:nvCxnSpPr>
        <p:spPr>
          <a:xfrm rot="5400000" flipH="1" flipV="1">
            <a:off x="6750366" y="5347343"/>
            <a:ext cx="577740" cy="299510"/>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4" name="Connector: Curved 83">
            <a:extLst>
              <a:ext uri="{FF2B5EF4-FFF2-40B4-BE49-F238E27FC236}">
                <a16:creationId xmlns:a16="http://schemas.microsoft.com/office/drawing/2014/main" id="{36272FAE-819B-997C-CFC7-6D45590D10F5}"/>
              </a:ext>
            </a:extLst>
          </p:cNvPr>
          <p:cNvCxnSpPr>
            <a:cxnSpLocks/>
            <a:endCxn id="58" idx="0"/>
          </p:cNvCxnSpPr>
          <p:nvPr/>
        </p:nvCxnSpPr>
        <p:spPr>
          <a:xfrm rot="10800000" flipV="1">
            <a:off x="8609089" y="5804191"/>
            <a:ext cx="1421468" cy="510740"/>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85" name="Oval 84">
            <a:extLst>
              <a:ext uri="{FF2B5EF4-FFF2-40B4-BE49-F238E27FC236}">
                <a16:creationId xmlns:a16="http://schemas.microsoft.com/office/drawing/2014/main" id="{6A6BB41B-EF16-A206-52D0-A5CDD221A127}"/>
              </a:ext>
            </a:extLst>
          </p:cNvPr>
          <p:cNvSpPr/>
          <p:nvPr/>
        </p:nvSpPr>
        <p:spPr>
          <a:xfrm>
            <a:off x="9996681" y="5665428"/>
            <a:ext cx="221652" cy="2281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86" name="Connector: Curved 85">
            <a:extLst>
              <a:ext uri="{FF2B5EF4-FFF2-40B4-BE49-F238E27FC236}">
                <a16:creationId xmlns:a16="http://schemas.microsoft.com/office/drawing/2014/main" id="{472DF1A4-3EBD-5190-1525-F748425E2D6E}"/>
              </a:ext>
            </a:extLst>
          </p:cNvPr>
          <p:cNvCxnSpPr>
            <a:cxnSpLocks/>
            <a:stCxn id="85" idx="0"/>
            <a:endCxn id="57" idx="5"/>
          </p:cNvCxnSpPr>
          <p:nvPr/>
        </p:nvCxnSpPr>
        <p:spPr>
          <a:xfrm rot="16200000" flipV="1">
            <a:off x="8938504" y="4496424"/>
            <a:ext cx="1594301" cy="743707"/>
          </a:xfrm>
          <a:prstGeom prst="curved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7" name="Connector: Curved 86">
            <a:extLst>
              <a:ext uri="{FF2B5EF4-FFF2-40B4-BE49-F238E27FC236}">
                <a16:creationId xmlns:a16="http://schemas.microsoft.com/office/drawing/2014/main" id="{6B6DB39C-0185-07B1-F608-41C27DF196A0}"/>
              </a:ext>
            </a:extLst>
          </p:cNvPr>
          <p:cNvCxnSpPr>
            <a:cxnSpLocks/>
            <a:stCxn id="85" idx="1"/>
            <a:endCxn id="31" idx="0"/>
          </p:cNvCxnSpPr>
          <p:nvPr/>
        </p:nvCxnSpPr>
        <p:spPr>
          <a:xfrm rot="16200000" flipH="1" flipV="1">
            <a:off x="8395146" y="4695163"/>
            <a:ext cx="630316" cy="2637675"/>
          </a:xfrm>
          <a:prstGeom prst="curvedConnector3">
            <a:avLst>
              <a:gd name="adj1" fmla="val 23173"/>
            </a:avLst>
          </a:prstGeom>
          <a:ln>
            <a:tailEnd type="triangle"/>
          </a:ln>
        </p:spPr>
        <p:style>
          <a:lnRef idx="2">
            <a:schemeClr val="accent5"/>
          </a:lnRef>
          <a:fillRef idx="0">
            <a:schemeClr val="accent5"/>
          </a:fillRef>
          <a:effectRef idx="1">
            <a:schemeClr val="accent5"/>
          </a:effectRef>
          <a:fontRef idx="minor">
            <a:schemeClr val="tx1"/>
          </a:fontRef>
        </p:style>
      </p:cxnSp>
      <p:pic>
        <p:nvPicPr>
          <p:cNvPr id="102" name="Graphic 101">
            <a:extLst>
              <a:ext uri="{FF2B5EF4-FFF2-40B4-BE49-F238E27FC236}">
                <a16:creationId xmlns:a16="http://schemas.microsoft.com/office/drawing/2014/main" id="{9A6BB1F9-5CD0-9BA7-D9FD-155D77FEE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9923" y="1700162"/>
            <a:ext cx="4525997" cy="552914"/>
          </a:xfrm>
          <a:prstGeom prst="rect">
            <a:avLst/>
          </a:prstGeom>
        </p:spPr>
      </p:pic>
      <p:sp>
        <p:nvSpPr>
          <p:cNvPr id="103" name="Rectangle 1">
            <a:extLst>
              <a:ext uri="{FF2B5EF4-FFF2-40B4-BE49-F238E27FC236}">
                <a16:creationId xmlns:a16="http://schemas.microsoft.com/office/drawing/2014/main" id="{869249D3-DEAB-51FD-9196-DD9737BED2FF}"/>
              </a:ext>
            </a:extLst>
          </p:cNvPr>
          <p:cNvSpPr>
            <a:spLocks noChangeArrowheads="1"/>
          </p:cNvSpPr>
          <p:nvPr/>
        </p:nvSpPr>
        <p:spPr bwMode="auto">
          <a:xfrm>
            <a:off x="-86543" y="5025528"/>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Arial Unicode MS"/>
              </a:rPr>
              <a:t>“</a:t>
            </a:r>
            <a:r>
              <a:rPr lang="en-US" altLang="en-US" sz="1000" dirty="0" err="1">
                <a:latin typeface="Arial Unicode MS"/>
              </a:rPr>
              <a:t>sourceParameter</a:t>
            </a:r>
            <a:r>
              <a:rPr lang="en-US" altLang="en-US" sz="1000" dirty="0">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 name="Rectangle 1">
            <a:extLst>
              <a:ext uri="{FF2B5EF4-FFF2-40B4-BE49-F238E27FC236}">
                <a16:creationId xmlns:a16="http://schemas.microsoft.com/office/drawing/2014/main" id="{E1E6520B-152E-0966-2690-AA30BF2B6DD3}"/>
              </a:ext>
            </a:extLst>
          </p:cNvPr>
          <p:cNvSpPr>
            <a:spLocks noChangeArrowheads="1"/>
          </p:cNvSpPr>
          <p:nvPr/>
        </p:nvSpPr>
        <p:spPr bwMode="auto">
          <a:xfrm>
            <a:off x="211349" y="5371404"/>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1000" dirty="0">
                <a:latin typeface="Arial Unicode MS"/>
              </a:rPr>
              <a:t>“sha512”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19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0" grpId="0" animBg="1"/>
      <p:bldP spid="31" grpId="0" animBg="1"/>
      <p:bldP spid="34" grpId="0"/>
      <p:bldP spid="41" grpId="0"/>
      <p:bldP spid="42" grpId="0"/>
      <p:bldP spid="58" grpId="0" animBg="1"/>
      <p:bldP spid="78" grpId="0" animBg="1"/>
      <p:bldP spid="8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432FDC-8862-7A78-58ED-6DB24F278D54}"/>
              </a:ext>
            </a:extLst>
          </p:cNvPr>
          <p:cNvSpPr>
            <a:spLocks noGrp="1"/>
          </p:cNvSpPr>
          <p:nvPr>
            <p:ph type="ctrTitle"/>
          </p:nvPr>
        </p:nvSpPr>
        <p:spPr/>
        <p:txBody>
          <a:bodyPr/>
          <a:lstStyle/>
          <a:p>
            <a:r>
              <a:rPr lang="en-GB" dirty="0"/>
              <a:t>RO-Crate as implementation of </a:t>
            </a:r>
            <a:br>
              <a:rPr lang="en-GB" dirty="0"/>
            </a:br>
            <a:r>
              <a:rPr lang="en-GB" dirty="0"/>
              <a:t>FDO Collections</a:t>
            </a:r>
          </a:p>
        </p:txBody>
      </p:sp>
      <p:sp>
        <p:nvSpPr>
          <p:cNvPr id="5" name="Subtitle 4">
            <a:extLst>
              <a:ext uri="{FF2B5EF4-FFF2-40B4-BE49-F238E27FC236}">
                <a16:creationId xmlns:a16="http://schemas.microsoft.com/office/drawing/2014/main" id="{70009A37-3983-83B6-3EAD-9A68D2125F4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586097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1502F1F0-D02D-5681-CB4F-BBC6E001786D}"/>
              </a:ext>
            </a:extLst>
          </p:cNvPr>
          <p:cNvSpPr/>
          <p:nvPr/>
        </p:nvSpPr>
        <p:spPr>
          <a:xfrm>
            <a:off x="4496729" y="3328193"/>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FFE0BB4F-C02C-3758-0AE1-C07E38694172}"/>
              </a:ext>
            </a:extLst>
          </p:cNvPr>
          <p:cNvGrpSpPr/>
          <p:nvPr/>
        </p:nvGrpSpPr>
        <p:grpSpPr>
          <a:xfrm>
            <a:off x="4633090" y="902099"/>
            <a:ext cx="6873277" cy="4747231"/>
            <a:chOff x="4633090" y="902099"/>
            <a:chExt cx="6873277" cy="4747231"/>
          </a:xfrm>
        </p:grpSpPr>
        <p:sp>
          <p:nvSpPr>
            <p:cNvPr id="58" name="Rectangle: Rounded Corners 57">
              <a:extLst>
                <a:ext uri="{FF2B5EF4-FFF2-40B4-BE49-F238E27FC236}">
                  <a16:creationId xmlns:a16="http://schemas.microsoft.com/office/drawing/2014/main" id="{0FBB927B-8774-E046-6BBF-339382B23E28}"/>
                </a:ext>
              </a:extLst>
            </p:cNvPr>
            <p:cNvSpPr/>
            <p:nvPr/>
          </p:nvSpPr>
          <p:spPr>
            <a:xfrm>
              <a:off x="6882645" y="5013863"/>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22" name="Rectangle: Rounded Corners 21">
              <a:extLst>
                <a:ext uri="{FF2B5EF4-FFF2-40B4-BE49-F238E27FC236}">
                  <a16:creationId xmlns:a16="http://schemas.microsoft.com/office/drawing/2014/main" id="{37BB65E1-A8A2-92F2-070F-58A9A402ABA0}"/>
                </a:ext>
              </a:extLst>
            </p:cNvPr>
            <p:cNvSpPr/>
            <p:nvPr/>
          </p:nvSpPr>
          <p:spPr>
            <a:xfrm>
              <a:off x="7068817" y="5120608"/>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PID Profile</a:t>
              </a:r>
            </a:p>
          </p:txBody>
        </p:sp>
        <p:sp>
          <p:nvSpPr>
            <p:cNvPr id="23" name="Rectangle: Rounded Corners 22">
              <a:extLst>
                <a:ext uri="{FF2B5EF4-FFF2-40B4-BE49-F238E27FC236}">
                  <a16:creationId xmlns:a16="http://schemas.microsoft.com/office/drawing/2014/main" id="{FB47D760-D0E8-C16E-6C1A-B5084541D83B}"/>
                </a:ext>
              </a:extLst>
            </p:cNvPr>
            <p:cNvSpPr/>
            <p:nvPr/>
          </p:nvSpPr>
          <p:spPr>
            <a:xfrm>
              <a:off x="6748310" y="5120608"/>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E0DB98ED-EE90-B2E0-8284-A3C2AA2680DE}"/>
                </a:ext>
              </a:extLst>
            </p:cNvPr>
            <p:cNvSpPr/>
            <p:nvPr/>
          </p:nvSpPr>
          <p:spPr>
            <a:xfrm>
              <a:off x="4999973" y="1990825"/>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32" name="Rectangle: Rounded Corners 31">
              <a:extLst>
                <a:ext uri="{FF2B5EF4-FFF2-40B4-BE49-F238E27FC236}">
                  <a16:creationId xmlns:a16="http://schemas.microsoft.com/office/drawing/2014/main" id="{6C030318-5882-84F7-2502-6DEB632EA017}"/>
                </a:ext>
              </a:extLst>
            </p:cNvPr>
            <p:cNvSpPr/>
            <p:nvPr/>
          </p:nvSpPr>
          <p:spPr>
            <a:xfrm>
              <a:off x="5184120" y="2093135"/>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Collection</a:t>
              </a:r>
            </a:p>
          </p:txBody>
        </p:sp>
        <p:sp>
          <p:nvSpPr>
            <p:cNvPr id="33" name="Rectangle: Rounded Corners 32">
              <a:extLst>
                <a:ext uri="{FF2B5EF4-FFF2-40B4-BE49-F238E27FC236}">
                  <a16:creationId xmlns:a16="http://schemas.microsoft.com/office/drawing/2014/main" id="{581A33EC-2C66-F4F2-56BA-E2978A8C7815}"/>
                </a:ext>
              </a:extLst>
            </p:cNvPr>
            <p:cNvSpPr/>
            <p:nvPr/>
          </p:nvSpPr>
          <p:spPr>
            <a:xfrm>
              <a:off x="4863613" y="2093135"/>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43" name="Straight Arrow Connector 42">
              <a:extLst>
                <a:ext uri="{FF2B5EF4-FFF2-40B4-BE49-F238E27FC236}">
                  <a16:creationId xmlns:a16="http://schemas.microsoft.com/office/drawing/2014/main" id="{F0DE9732-A081-FE39-E22C-C35E4BD76184}"/>
                </a:ext>
              </a:extLst>
            </p:cNvPr>
            <p:cNvCxnSpPr>
              <a:cxnSpLocks/>
            </p:cNvCxnSpPr>
            <p:nvPr/>
          </p:nvCxnSpPr>
          <p:spPr>
            <a:xfrm flipH="1">
              <a:off x="6971309" y="4593449"/>
              <a:ext cx="462209" cy="4204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14247E2-D20C-5073-1F57-0285C9F636B8}"/>
                </a:ext>
              </a:extLst>
            </p:cNvPr>
            <p:cNvCxnSpPr>
              <a:cxnSpLocks/>
            </p:cNvCxnSpPr>
            <p:nvPr/>
          </p:nvCxnSpPr>
          <p:spPr>
            <a:xfrm flipH="1" flipV="1">
              <a:off x="7250195" y="1592533"/>
              <a:ext cx="318253" cy="538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ectangle: Rounded Corners 25">
              <a:extLst>
                <a:ext uri="{FF2B5EF4-FFF2-40B4-BE49-F238E27FC236}">
                  <a16:creationId xmlns:a16="http://schemas.microsoft.com/office/drawing/2014/main" id="{736D3CD1-7F6D-6BBA-5FBF-C216BE380D89}"/>
                </a:ext>
              </a:extLst>
            </p:cNvPr>
            <p:cNvSpPr/>
            <p:nvPr/>
          </p:nvSpPr>
          <p:spPr>
            <a:xfrm>
              <a:off x="7068818" y="2130990"/>
              <a:ext cx="3827080" cy="273047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lang="en-GB" b="1" dirty="0"/>
                <a:t>FDO</a:t>
              </a:r>
            </a:p>
          </p:txBody>
        </p:sp>
        <p:sp>
          <p:nvSpPr>
            <p:cNvPr id="14" name="Rectangle: Rounded Corners 13">
              <a:extLst>
                <a:ext uri="{FF2B5EF4-FFF2-40B4-BE49-F238E27FC236}">
                  <a16:creationId xmlns:a16="http://schemas.microsoft.com/office/drawing/2014/main" id="{2906E37C-C7C0-64AE-21A6-B94641C859DD}"/>
                </a:ext>
              </a:extLst>
            </p:cNvPr>
            <p:cNvSpPr/>
            <p:nvPr/>
          </p:nvSpPr>
          <p:spPr>
            <a:xfrm>
              <a:off x="6477679" y="3031232"/>
              <a:ext cx="877200" cy="5817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PID</a:t>
              </a:r>
              <a:br>
                <a:rPr lang="en-GB" dirty="0"/>
              </a:br>
              <a:r>
                <a:rPr lang="en-GB" sz="1100" dirty="0">
                  <a:latin typeface="Consolas" panose="020B0609020204030204" pitchFamily="49" charset="0"/>
                </a:rPr>
                <a:t>20.301/a</a:t>
              </a:r>
              <a:endParaRPr lang="en-GB" dirty="0">
                <a:latin typeface="Consolas" panose="020B0609020204030204" pitchFamily="49" charset="0"/>
              </a:endParaRPr>
            </a:p>
          </p:txBody>
        </p:sp>
        <p:grpSp>
          <p:nvGrpSpPr>
            <p:cNvPr id="93" name="Group 92">
              <a:extLst>
                <a:ext uri="{FF2B5EF4-FFF2-40B4-BE49-F238E27FC236}">
                  <a16:creationId xmlns:a16="http://schemas.microsoft.com/office/drawing/2014/main" id="{3721A5B4-867F-41BF-6AEF-6951E47F6B2D}"/>
                </a:ext>
              </a:extLst>
            </p:cNvPr>
            <p:cNvGrpSpPr/>
            <p:nvPr/>
          </p:nvGrpSpPr>
          <p:grpSpPr>
            <a:xfrm>
              <a:off x="9784359" y="3731314"/>
              <a:ext cx="1722008" cy="635467"/>
              <a:chOff x="8359597" y="3694100"/>
              <a:chExt cx="1722008" cy="635467"/>
            </a:xfrm>
          </p:grpSpPr>
          <p:sp>
            <p:nvSpPr>
              <p:cNvPr id="60" name="Rectangle: Rounded Corners 59">
                <a:extLst>
                  <a:ext uri="{FF2B5EF4-FFF2-40B4-BE49-F238E27FC236}">
                    <a16:creationId xmlns:a16="http://schemas.microsoft.com/office/drawing/2014/main" id="{69BC4EF6-C071-9DDE-B095-45BC5956C96A}"/>
                  </a:ext>
                </a:extLst>
              </p:cNvPr>
              <p:cNvSpPr/>
              <p:nvPr/>
            </p:nvSpPr>
            <p:spPr>
              <a:xfrm>
                <a:off x="8484818" y="3694100"/>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24" name="Rectangle: Rounded Corners 23">
                <a:extLst>
                  <a:ext uri="{FF2B5EF4-FFF2-40B4-BE49-F238E27FC236}">
                    <a16:creationId xmlns:a16="http://schemas.microsoft.com/office/drawing/2014/main" id="{828F08D4-72FE-5CEC-6852-84730A2D7096}"/>
                  </a:ext>
                </a:extLst>
              </p:cNvPr>
              <p:cNvSpPr/>
              <p:nvPr/>
            </p:nvSpPr>
            <p:spPr>
              <a:xfrm>
                <a:off x="8680104" y="3798014"/>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Metadata</a:t>
                </a:r>
              </a:p>
            </p:txBody>
          </p:sp>
          <p:sp>
            <p:nvSpPr>
              <p:cNvPr id="25" name="Rectangle: Rounded Corners 24">
                <a:extLst>
                  <a:ext uri="{FF2B5EF4-FFF2-40B4-BE49-F238E27FC236}">
                    <a16:creationId xmlns:a16="http://schemas.microsoft.com/office/drawing/2014/main" id="{14B4940F-18D6-A295-0BB6-36E136D80F3D}"/>
                  </a:ext>
                </a:extLst>
              </p:cNvPr>
              <p:cNvSpPr/>
              <p:nvPr/>
            </p:nvSpPr>
            <p:spPr>
              <a:xfrm>
                <a:off x="8359597" y="3798014"/>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sp>
          <p:nvSpPr>
            <p:cNvPr id="18" name="Rectangle: Rounded Corners 17">
              <a:extLst>
                <a:ext uri="{FF2B5EF4-FFF2-40B4-BE49-F238E27FC236}">
                  <a16:creationId xmlns:a16="http://schemas.microsoft.com/office/drawing/2014/main" id="{A01C4938-3491-B903-CD72-4B7AAAD8E3DF}"/>
                </a:ext>
              </a:extLst>
            </p:cNvPr>
            <p:cNvSpPr/>
            <p:nvPr/>
          </p:nvSpPr>
          <p:spPr>
            <a:xfrm>
              <a:off x="8706528" y="18261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29" name="Rectangle: Rounded Corners 28">
              <a:extLst>
                <a:ext uri="{FF2B5EF4-FFF2-40B4-BE49-F238E27FC236}">
                  <a16:creationId xmlns:a16="http://schemas.microsoft.com/office/drawing/2014/main" id="{DADBFFC2-C5A5-6BD7-DC9C-5002E64F1C09}"/>
                </a:ext>
              </a:extLst>
            </p:cNvPr>
            <p:cNvSpPr/>
            <p:nvPr/>
          </p:nvSpPr>
          <p:spPr>
            <a:xfrm>
              <a:off x="8403800" y="18827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4" name="Rectangle: Rounded Corners 33">
              <a:extLst>
                <a:ext uri="{FF2B5EF4-FFF2-40B4-BE49-F238E27FC236}">
                  <a16:creationId xmlns:a16="http://schemas.microsoft.com/office/drawing/2014/main" id="{A12CC90C-6DFB-BB53-9E26-4CE6504DE9D5}"/>
                </a:ext>
              </a:extLst>
            </p:cNvPr>
            <p:cNvSpPr/>
            <p:nvPr/>
          </p:nvSpPr>
          <p:spPr>
            <a:xfrm>
              <a:off x="8858928" y="19785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35" name="Rectangle: Rounded Corners 34">
              <a:extLst>
                <a:ext uri="{FF2B5EF4-FFF2-40B4-BE49-F238E27FC236}">
                  <a16:creationId xmlns:a16="http://schemas.microsoft.com/office/drawing/2014/main" id="{2DB50250-5D82-530C-77CD-7837CCDE875D}"/>
                </a:ext>
              </a:extLst>
            </p:cNvPr>
            <p:cNvSpPr/>
            <p:nvPr/>
          </p:nvSpPr>
          <p:spPr>
            <a:xfrm>
              <a:off x="8556200" y="20351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6" name="Rectangle: Rounded Corners 35">
              <a:extLst>
                <a:ext uri="{FF2B5EF4-FFF2-40B4-BE49-F238E27FC236}">
                  <a16:creationId xmlns:a16="http://schemas.microsoft.com/office/drawing/2014/main" id="{18FB6357-368A-9ABE-7210-8288FBD4BA7C}"/>
                </a:ext>
              </a:extLst>
            </p:cNvPr>
            <p:cNvSpPr/>
            <p:nvPr/>
          </p:nvSpPr>
          <p:spPr>
            <a:xfrm>
              <a:off x="9011328" y="21309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37" name="Rectangle: Rounded Corners 36">
              <a:extLst>
                <a:ext uri="{FF2B5EF4-FFF2-40B4-BE49-F238E27FC236}">
                  <a16:creationId xmlns:a16="http://schemas.microsoft.com/office/drawing/2014/main" id="{47487CCD-0883-B0DC-ED30-9462128AA32E}"/>
                </a:ext>
              </a:extLst>
            </p:cNvPr>
            <p:cNvSpPr/>
            <p:nvPr/>
          </p:nvSpPr>
          <p:spPr>
            <a:xfrm>
              <a:off x="8708600" y="21875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nvGrpSpPr>
            <p:cNvPr id="91" name="Group 90">
              <a:extLst>
                <a:ext uri="{FF2B5EF4-FFF2-40B4-BE49-F238E27FC236}">
                  <a16:creationId xmlns:a16="http://schemas.microsoft.com/office/drawing/2014/main" id="{53D70482-9EDA-2EE0-68E4-D5145610D74D}"/>
                </a:ext>
              </a:extLst>
            </p:cNvPr>
            <p:cNvGrpSpPr/>
            <p:nvPr/>
          </p:nvGrpSpPr>
          <p:grpSpPr>
            <a:xfrm>
              <a:off x="7388070" y="3031232"/>
              <a:ext cx="2199289" cy="1646330"/>
              <a:chOff x="5963308" y="2994018"/>
              <a:chExt cx="2199289" cy="1646330"/>
            </a:xfrm>
          </p:grpSpPr>
          <p:sp>
            <p:nvSpPr>
              <p:cNvPr id="38" name="Rectangle: Rounded Corners 37">
                <a:extLst>
                  <a:ext uri="{FF2B5EF4-FFF2-40B4-BE49-F238E27FC236}">
                    <a16:creationId xmlns:a16="http://schemas.microsoft.com/office/drawing/2014/main" id="{9F365B5B-0360-6D99-1A19-F9107A3E1C44}"/>
                  </a:ext>
                </a:extLst>
              </p:cNvPr>
              <p:cNvSpPr/>
              <p:nvPr/>
            </p:nvSpPr>
            <p:spPr>
              <a:xfrm>
                <a:off x="5966277" y="3216299"/>
                <a:ext cx="2196320" cy="14240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br>
                  <a:rPr lang="en-GB" sz="1200" dirty="0">
                    <a:latin typeface="Consolas" panose="020B0609020204030204" pitchFamily="49" charset="0"/>
                  </a:rPr>
                </a:br>
                <a:r>
                  <a:rPr lang="en-GB" sz="1200" dirty="0"/>
                  <a:t>Attributes</a:t>
                </a:r>
              </a:p>
              <a:p>
                <a:r>
                  <a:rPr lang="en-GB" sz="1200" dirty="0">
                    <a:latin typeface="Consolas" panose="020B0609020204030204" pitchFamily="49" charset="0"/>
                  </a:rPr>
                  <a:t>20.123: “Alice” 20.789: &lt;http://...&gt;</a:t>
                </a:r>
              </a:p>
              <a:p>
                <a:r>
                  <a:rPr lang="en-GB" sz="1200" dirty="0">
                    <a:latin typeface="Consolas" panose="020B0609020204030204" pitchFamily="49" charset="0"/>
                  </a:rPr>
                  <a:t>20.456: 10.1234/ab </a:t>
                </a:r>
              </a:p>
            </p:txBody>
          </p:sp>
          <p:sp>
            <p:nvSpPr>
              <p:cNvPr id="15" name="Rectangle: Rounded Corners 14">
                <a:extLst>
                  <a:ext uri="{FF2B5EF4-FFF2-40B4-BE49-F238E27FC236}">
                    <a16:creationId xmlns:a16="http://schemas.microsoft.com/office/drawing/2014/main" id="{5FA3B453-2A59-ABA7-9F53-E990E896BC6C}"/>
                  </a:ext>
                </a:extLst>
              </p:cNvPr>
              <p:cNvSpPr/>
              <p:nvPr/>
            </p:nvSpPr>
            <p:spPr>
              <a:xfrm>
                <a:off x="5963308" y="2994018"/>
                <a:ext cx="1308537" cy="5817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PID Record</a:t>
                </a:r>
              </a:p>
            </p:txBody>
          </p:sp>
        </p:grpSp>
        <p:cxnSp>
          <p:nvCxnSpPr>
            <p:cNvPr id="40" name="Straight Arrow Connector 39">
              <a:extLst>
                <a:ext uri="{FF2B5EF4-FFF2-40B4-BE49-F238E27FC236}">
                  <a16:creationId xmlns:a16="http://schemas.microsoft.com/office/drawing/2014/main" id="{1B542EFF-B847-205D-81C1-11AE84F46D7F}"/>
                </a:ext>
              </a:extLst>
            </p:cNvPr>
            <p:cNvCxnSpPr>
              <a:endCxn id="25" idx="1"/>
            </p:cNvCxnSpPr>
            <p:nvPr/>
          </p:nvCxnSpPr>
          <p:spPr>
            <a:xfrm flipV="1">
              <a:off x="9228693" y="4049048"/>
              <a:ext cx="555666" cy="2138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0C9FCD42-FDA6-A249-D3CF-4154F39EE172}"/>
                </a:ext>
              </a:extLst>
            </p:cNvPr>
            <p:cNvCxnSpPr>
              <a:cxnSpLocks/>
            </p:cNvCxnSpPr>
            <p:nvPr/>
          </p:nvCxnSpPr>
          <p:spPr>
            <a:xfrm flipV="1">
              <a:off x="9264443" y="3069612"/>
              <a:ext cx="1111055" cy="9794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90" name="Group 89">
              <a:extLst>
                <a:ext uri="{FF2B5EF4-FFF2-40B4-BE49-F238E27FC236}">
                  <a16:creationId xmlns:a16="http://schemas.microsoft.com/office/drawing/2014/main" id="{2FE54EFF-7496-2E4F-017F-66F1B9F1911B}"/>
                </a:ext>
              </a:extLst>
            </p:cNvPr>
            <p:cNvGrpSpPr/>
            <p:nvPr/>
          </p:nvGrpSpPr>
          <p:grpSpPr>
            <a:xfrm>
              <a:off x="10389809" y="2620433"/>
              <a:ext cx="1029600" cy="864064"/>
              <a:chOff x="8965047" y="2583219"/>
              <a:chExt cx="1029600" cy="864064"/>
            </a:xfrm>
          </p:grpSpPr>
          <p:sp>
            <p:nvSpPr>
              <p:cNvPr id="21" name="Flowchart: Magnetic Disk 20">
                <a:extLst>
                  <a:ext uri="{FF2B5EF4-FFF2-40B4-BE49-F238E27FC236}">
                    <a16:creationId xmlns:a16="http://schemas.microsoft.com/office/drawing/2014/main" id="{0B592047-5DE7-7122-FF55-7DA9C21E381B}"/>
                  </a:ext>
                </a:extLst>
              </p:cNvPr>
              <p:cNvSpPr/>
              <p:nvPr/>
            </p:nvSpPr>
            <p:spPr>
              <a:xfrm>
                <a:off x="8965047" y="2583219"/>
                <a:ext cx="877200" cy="71166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accent5"/>
                    </a:solidFill>
                  </a:rPr>
                  <a:t>Bytes</a:t>
                </a:r>
              </a:p>
            </p:txBody>
          </p:sp>
          <p:sp>
            <p:nvSpPr>
              <p:cNvPr id="61" name="Flowchart: Magnetic Disk 60">
                <a:extLst>
                  <a:ext uri="{FF2B5EF4-FFF2-40B4-BE49-F238E27FC236}">
                    <a16:creationId xmlns:a16="http://schemas.microsoft.com/office/drawing/2014/main" id="{CA9165B6-A94B-6C67-E5F8-A3F453321785}"/>
                  </a:ext>
                </a:extLst>
              </p:cNvPr>
              <p:cNvSpPr/>
              <p:nvPr/>
            </p:nvSpPr>
            <p:spPr>
              <a:xfrm>
                <a:off x="9117447" y="2735619"/>
                <a:ext cx="877200" cy="71166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accent5"/>
                    </a:solidFill>
                  </a:rPr>
                  <a:t>Bytes</a:t>
                </a:r>
              </a:p>
            </p:txBody>
          </p:sp>
        </p:grpSp>
        <p:cxnSp>
          <p:nvCxnSpPr>
            <p:cNvPr id="65" name="Straight Arrow Connector 64">
              <a:extLst>
                <a:ext uri="{FF2B5EF4-FFF2-40B4-BE49-F238E27FC236}">
                  <a16:creationId xmlns:a16="http://schemas.microsoft.com/office/drawing/2014/main" id="{A49CBB72-0327-1CDA-A539-4028058593C2}"/>
                </a:ext>
              </a:extLst>
            </p:cNvPr>
            <p:cNvCxnSpPr>
              <a:cxnSpLocks/>
              <a:stCxn id="56" idx="2"/>
            </p:cNvCxnSpPr>
            <p:nvPr/>
          </p:nvCxnSpPr>
          <p:spPr>
            <a:xfrm>
              <a:off x="5798367" y="2626292"/>
              <a:ext cx="856675" cy="3499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384D9761-87F6-BB70-70B6-FF5C052A67F8}"/>
                </a:ext>
              </a:extLst>
            </p:cNvPr>
            <p:cNvCxnSpPr>
              <a:cxnSpLocks/>
            </p:cNvCxnSpPr>
            <p:nvPr/>
          </p:nvCxnSpPr>
          <p:spPr>
            <a:xfrm flipH="1">
              <a:off x="5123016" y="2646092"/>
              <a:ext cx="304240" cy="5599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Rounded Corners 69">
              <a:extLst>
                <a:ext uri="{FF2B5EF4-FFF2-40B4-BE49-F238E27FC236}">
                  <a16:creationId xmlns:a16="http://schemas.microsoft.com/office/drawing/2014/main" id="{66E3B08D-6FDC-1C85-4BE5-CCE9B6020178}"/>
                </a:ext>
              </a:extLst>
            </p:cNvPr>
            <p:cNvSpPr/>
            <p:nvPr/>
          </p:nvSpPr>
          <p:spPr>
            <a:xfrm>
              <a:off x="4633090" y="3225883"/>
              <a:ext cx="1165278"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71" name="Rectangle: Rounded Corners 70">
              <a:extLst>
                <a:ext uri="{FF2B5EF4-FFF2-40B4-BE49-F238E27FC236}">
                  <a16:creationId xmlns:a16="http://schemas.microsoft.com/office/drawing/2014/main" id="{13219739-6533-4ED0-A1C7-F4EA5BE1C231}"/>
                </a:ext>
              </a:extLst>
            </p:cNvPr>
            <p:cNvSpPr/>
            <p:nvPr/>
          </p:nvSpPr>
          <p:spPr>
            <a:xfrm>
              <a:off x="4817236" y="3328193"/>
              <a:ext cx="828743"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a:t>
              </a:r>
            </a:p>
          </p:txBody>
        </p:sp>
        <p:sp>
          <p:nvSpPr>
            <p:cNvPr id="75" name="Rectangle: Rounded Corners 74">
              <a:extLst>
                <a:ext uri="{FF2B5EF4-FFF2-40B4-BE49-F238E27FC236}">
                  <a16:creationId xmlns:a16="http://schemas.microsoft.com/office/drawing/2014/main" id="{3F073F19-C04E-9973-1B3B-8BC4607655BD}"/>
                </a:ext>
              </a:extLst>
            </p:cNvPr>
            <p:cNvSpPr/>
            <p:nvPr/>
          </p:nvSpPr>
          <p:spPr>
            <a:xfrm>
              <a:off x="4785490" y="3378283"/>
              <a:ext cx="1165278"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76" name="Rectangle: Rounded Corners 75">
              <a:extLst>
                <a:ext uri="{FF2B5EF4-FFF2-40B4-BE49-F238E27FC236}">
                  <a16:creationId xmlns:a16="http://schemas.microsoft.com/office/drawing/2014/main" id="{230C0F99-F57D-9472-ED84-45C1B7BA06AC}"/>
                </a:ext>
              </a:extLst>
            </p:cNvPr>
            <p:cNvSpPr/>
            <p:nvPr/>
          </p:nvSpPr>
          <p:spPr>
            <a:xfrm>
              <a:off x="4969636" y="3480593"/>
              <a:ext cx="828743"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a:t>
              </a:r>
            </a:p>
          </p:txBody>
        </p:sp>
        <p:sp>
          <p:nvSpPr>
            <p:cNvPr id="77" name="Rectangle: Rounded Corners 76">
              <a:extLst>
                <a:ext uri="{FF2B5EF4-FFF2-40B4-BE49-F238E27FC236}">
                  <a16:creationId xmlns:a16="http://schemas.microsoft.com/office/drawing/2014/main" id="{DB586546-E171-3B80-9567-DD2EEE72FE1F}"/>
                </a:ext>
              </a:extLst>
            </p:cNvPr>
            <p:cNvSpPr/>
            <p:nvPr/>
          </p:nvSpPr>
          <p:spPr>
            <a:xfrm>
              <a:off x="4649129" y="3480593"/>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78" name="Straight Arrow Connector 77">
              <a:extLst>
                <a:ext uri="{FF2B5EF4-FFF2-40B4-BE49-F238E27FC236}">
                  <a16:creationId xmlns:a16="http://schemas.microsoft.com/office/drawing/2014/main" id="{A474D0C7-4468-AB6D-36C6-D481F2747F91}"/>
                </a:ext>
              </a:extLst>
            </p:cNvPr>
            <p:cNvCxnSpPr>
              <a:cxnSpLocks/>
            </p:cNvCxnSpPr>
            <p:nvPr/>
          </p:nvCxnSpPr>
          <p:spPr>
            <a:xfrm flipH="1">
              <a:off x="5326838" y="2646092"/>
              <a:ext cx="304240" cy="5599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9" name="Rectangle: Rounded Corners 78">
              <a:extLst>
                <a:ext uri="{FF2B5EF4-FFF2-40B4-BE49-F238E27FC236}">
                  <a16:creationId xmlns:a16="http://schemas.microsoft.com/office/drawing/2014/main" id="{9E5EFBA9-57F4-0896-7B04-2A808B4C6724}"/>
                </a:ext>
              </a:extLst>
            </p:cNvPr>
            <p:cNvSpPr/>
            <p:nvPr/>
          </p:nvSpPr>
          <p:spPr>
            <a:xfrm>
              <a:off x="7039740" y="902099"/>
              <a:ext cx="1516460"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80" name="Rectangle: Rounded Corners 79">
              <a:extLst>
                <a:ext uri="{FF2B5EF4-FFF2-40B4-BE49-F238E27FC236}">
                  <a16:creationId xmlns:a16="http://schemas.microsoft.com/office/drawing/2014/main" id="{38DA2118-24DF-E21E-2EA4-FBEAC045D448}"/>
                </a:ext>
              </a:extLst>
            </p:cNvPr>
            <p:cNvSpPr/>
            <p:nvPr/>
          </p:nvSpPr>
          <p:spPr>
            <a:xfrm>
              <a:off x="7210577" y="1019086"/>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 Type</a:t>
              </a:r>
            </a:p>
          </p:txBody>
        </p:sp>
        <p:sp>
          <p:nvSpPr>
            <p:cNvPr id="81" name="Rectangle: Rounded Corners 80">
              <a:extLst>
                <a:ext uri="{FF2B5EF4-FFF2-40B4-BE49-F238E27FC236}">
                  <a16:creationId xmlns:a16="http://schemas.microsoft.com/office/drawing/2014/main" id="{95BEB881-A3E2-3E36-DF9B-34233051FF71}"/>
                </a:ext>
              </a:extLst>
            </p:cNvPr>
            <p:cNvSpPr/>
            <p:nvPr/>
          </p:nvSpPr>
          <p:spPr>
            <a:xfrm>
              <a:off x="6900710" y="1006012"/>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sp>
        <p:nvSpPr>
          <p:cNvPr id="96" name="TextBox 95">
            <a:extLst>
              <a:ext uri="{FF2B5EF4-FFF2-40B4-BE49-F238E27FC236}">
                <a16:creationId xmlns:a16="http://schemas.microsoft.com/office/drawing/2014/main" id="{A0A458A5-BC29-B6BA-35D4-EEA497413E76}"/>
              </a:ext>
            </a:extLst>
          </p:cNvPr>
          <p:cNvSpPr txBox="1"/>
          <p:nvPr/>
        </p:nvSpPr>
        <p:spPr>
          <a:xfrm>
            <a:off x="1663262" y="241165"/>
            <a:ext cx="8688059" cy="461665"/>
          </a:xfrm>
          <a:prstGeom prst="rect">
            <a:avLst/>
          </a:prstGeom>
          <a:noFill/>
        </p:spPr>
        <p:txBody>
          <a:bodyPr wrap="square" rtlCol="0">
            <a:spAutoFit/>
          </a:bodyPr>
          <a:lstStyle/>
          <a:p>
            <a:pPr algn="ctr"/>
            <a:r>
              <a:rPr lang="en-GB" sz="2400" b="1" dirty="0">
                <a:latin typeface="+mj-lt"/>
              </a:rPr>
              <a:t>FAIR Digital Object (FDO) – conceptual view</a:t>
            </a:r>
          </a:p>
        </p:txBody>
      </p:sp>
      <p:sp>
        <p:nvSpPr>
          <p:cNvPr id="97" name="TextBox 96">
            <a:extLst>
              <a:ext uri="{FF2B5EF4-FFF2-40B4-BE49-F238E27FC236}">
                <a16:creationId xmlns:a16="http://schemas.microsoft.com/office/drawing/2014/main" id="{9FDB02A9-9FBF-06AC-58DA-212B240AE43B}"/>
              </a:ext>
            </a:extLst>
          </p:cNvPr>
          <p:cNvSpPr txBox="1"/>
          <p:nvPr/>
        </p:nvSpPr>
        <p:spPr>
          <a:xfrm>
            <a:off x="405247" y="1011620"/>
            <a:ext cx="4111382" cy="4910447"/>
          </a:xfrm>
          <a:prstGeom prst="rect">
            <a:avLst/>
          </a:prstGeom>
          <a:noFill/>
        </p:spPr>
        <p:txBody>
          <a:bodyPr wrap="none" rtlCol="0">
            <a:spAutoFit/>
          </a:bodyPr>
          <a:lstStyle/>
          <a:p>
            <a:pPr>
              <a:lnSpc>
                <a:spcPct val="110000"/>
              </a:lnSpc>
              <a:spcAft>
                <a:spcPts val="600"/>
              </a:spcAft>
            </a:pPr>
            <a:r>
              <a:rPr lang="en-GB" sz="2000" dirty="0"/>
              <a:t>Rigid </a:t>
            </a:r>
            <a:r>
              <a:rPr lang="en-GB" sz="2000" b="1" dirty="0"/>
              <a:t>Persistent Identifiers</a:t>
            </a:r>
          </a:p>
          <a:p>
            <a:pPr>
              <a:lnSpc>
                <a:spcPct val="110000"/>
              </a:lnSpc>
              <a:spcAft>
                <a:spcPts val="600"/>
              </a:spcAft>
            </a:pPr>
            <a:r>
              <a:rPr lang="en-GB" sz="2000" b="1" dirty="0"/>
              <a:t>Self-describing</a:t>
            </a:r>
            <a:r>
              <a:rPr lang="en-GB" sz="2000" dirty="0"/>
              <a:t> digital objects</a:t>
            </a:r>
          </a:p>
          <a:p>
            <a:pPr>
              <a:lnSpc>
                <a:spcPct val="110000"/>
              </a:lnSpc>
              <a:spcAft>
                <a:spcPts val="600"/>
              </a:spcAft>
            </a:pPr>
            <a:r>
              <a:rPr lang="en-GB" sz="2000" b="1" dirty="0"/>
              <a:t>Distributed</a:t>
            </a:r>
            <a:r>
              <a:rPr lang="en-GB" sz="2000" dirty="0"/>
              <a:t> architecture</a:t>
            </a:r>
          </a:p>
          <a:p>
            <a:pPr>
              <a:lnSpc>
                <a:spcPct val="110000"/>
              </a:lnSpc>
              <a:spcAft>
                <a:spcPts val="600"/>
              </a:spcAft>
            </a:pPr>
            <a:r>
              <a:rPr lang="en-GB" sz="2000" b="1" dirty="0"/>
              <a:t>Machine</a:t>
            </a:r>
            <a:r>
              <a:rPr lang="en-GB" sz="2000" dirty="0"/>
              <a:t> actionable</a:t>
            </a:r>
          </a:p>
          <a:p>
            <a:pPr>
              <a:lnSpc>
                <a:spcPct val="110000"/>
              </a:lnSpc>
              <a:spcAft>
                <a:spcPts val="600"/>
              </a:spcAft>
            </a:pPr>
            <a:r>
              <a:rPr lang="en-GB" sz="2000" dirty="0"/>
              <a:t>Encapsulation of </a:t>
            </a:r>
            <a:r>
              <a:rPr lang="en-GB" sz="2000" b="1" dirty="0"/>
              <a:t>operations</a:t>
            </a:r>
          </a:p>
          <a:p>
            <a:pPr marL="742950" lvl="1" indent="-285750">
              <a:lnSpc>
                <a:spcPct val="110000"/>
              </a:lnSpc>
              <a:spcAft>
                <a:spcPts val="600"/>
              </a:spcAft>
              <a:buFont typeface="Arial" panose="020B0604020202020204" pitchFamily="34" charset="0"/>
              <a:buChar char="•"/>
            </a:pPr>
            <a:r>
              <a:rPr lang="en-GB" sz="2000" dirty="0"/>
              <a:t>CRUD</a:t>
            </a:r>
          </a:p>
          <a:p>
            <a:pPr marL="742950" lvl="1" indent="-285750">
              <a:lnSpc>
                <a:spcPct val="110000"/>
              </a:lnSpc>
              <a:spcAft>
                <a:spcPts val="600"/>
              </a:spcAft>
              <a:buFont typeface="Arial" panose="020B0604020202020204" pitchFamily="34" charset="0"/>
              <a:buChar char="•"/>
            </a:pPr>
            <a:r>
              <a:rPr lang="en-GB" sz="2000" dirty="0"/>
              <a:t>Extensible operations</a:t>
            </a:r>
          </a:p>
          <a:p>
            <a:pPr>
              <a:lnSpc>
                <a:spcPct val="110000"/>
              </a:lnSpc>
              <a:spcAft>
                <a:spcPts val="600"/>
              </a:spcAft>
            </a:pPr>
            <a:r>
              <a:rPr lang="en-GB" sz="2000" dirty="0"/>
              <a:t>Data/metadata </a:t>
            </a:r>
            <a:r>
              <a:rPr lang="en-GB" sz="2000" b="1" dirty="0"/>
              <a:t>abstraction</a:t>
            </a:r>
          </a:p>
          <a:p>
            <a:pPr marL="742950" lvl="1" indent="-285750">
              <a:lnSpc>
                <a:spcPct val="110000"/>
              </a:lnSpc>
              <a:spcAft>
                <a:spcPts val="600"/>
              </a:spcAft>
              <a:buFont typeface="Arial" panose="020B0604020202020204" pitchFamily="34" charset="0"/>
              <a:buChar char="•"/>
            </a:pPr>
            <a:r>
              <a:rPr lang="en-GB" sz="2000" dirty="0"/>
              <a:t>Several types of metadata</a:t>
            </a:r>
            <a:endParaRPr lang="en-GB" sz="2000" dirty="0">
              <a:sym typeface="Wingdings" panose="05000000000000000000" pitchFamily="2" charset="2"/>
            </a:endParaRPr>
          </a:p>
          <a:p>
            <a:pPr marL="285750" indent="-285750">
              <a:lnSpc>
                <a:spcPct val="110000"/>
              </a:lnSpc>
              <a:spcAft>
                <a:spcPts val="600"/>
              </a:spcAft>
              <a:buFont typeface="Wingdings" panose="05000000000000000000" pitchFamily="2" charset="2"/>
              <a:buChar char="à"/>
            </a:pPr>
            <a:r>
              <a:rPr lang="en-GB" sz="2000" dirty="0">
                <a:sym typeface="Wingdings" panose="05000000000000000000" pitchFamily="2" charset="2"/>
              </a:rPr>
              <a:t>Predictable implementation of FAIR </a:t>
            </a:r>
            <a:br>
              <a:rPr lang="en-GB" sz="2000" dirty="0">
                <a:sym typeface="Wingdings" panose="05000000000000000000" pitchFamily="2" charset="2"/>
              </a:rPr>
            </a:br>
            <a:r>
              <a:rPr lang="en-GB" sz="2000" dirty="0">
                <a:sym typeface="Wingdings" panose="05000000000000000000" pitchFamily="2" charset="2"/>
              </a:rPr>
              <a:t>for </a:t>
            </a:r>
            <a:r>
              <a:rPr lang="en-GB" sz="2000" b="1" dirty="0">
                <a:sym typeface="Wingdings" panose="05000000000000000000" pitchFamily="2" charset="2"/>
              </a:rPr>
              <a:t>active objects</a:t>
            </a:r>
            <a:r>
              <a:rPr lang="en-GB" sz="2000" dirty="0">
                <a:sym typeface="Wingdings" panose="05000000000000000000" pitchFamily="2" charset="2"/>
              </a:rPr>
              <a:t>, not just static data</a:t>
            </a:r>
            <a:endParaRPr lang="en-GB" sz="2000" dirty="0"/>
          </a:p>
          <a:p>
            <a:pPr marL="285750" indent="-285750">
              <a:lnSpc>
                <a:spcPct val="110000"/>
              </a:lnSpc>
              <a:spcAft>
                <a:spcPts val="600"/>
              </a:spcAft>
              <a:buFont typeface="Arial" panose="020B0604020202020204" pitchFamily="34" charset="0"/>
              <a:buChar char="•"/>
            </a:pPr>
            <a:endParaRPr lang="en-GB" sz="2000" dirty="0"/>
          </a:p>
        </p:txBody>
      </p:sp>
      <p:sp>
        <p:nvSpPr>
          <p:cNvPr id="4" name="TextBox 3">
            <a:extLst>
              <a:ext uri="{FF2B5EF4-FFF2-40B4-BE49-F238E27FC236}">
                <a16:creationId xmlns:a16="http://schemas.microsoft.com/office/drawing/2014/main" id="{F7CD91AD-31BE-4580-4361-D66288DAC24E}"/>
              </a:ext>
            </a:extLst>
          </p:cNvPr>
          <p:cNvSpPr txBox="1"/>
          <p:nvPr/>
        </p:nvSpPr>
        <p:spPr>
          <a:xfrm>
            <a:off x="9473783" y="5551554"/>
            <a:ext cx="6101254" cy="923330"/>
          </a:xfrm>
          <a:prstGeom prst="rect">
            <a:avLst/>
          </a:prstGeom>
          <a:noFill/>
        </p:spPr>
        <p:txBody>
          <a:bodyPr wrap="square">
            <a:spAutoFit/>
          </a:bodyPr>
          <a:lstStyle/>
          <a:p>
            <a:r>
              <a:rPr lang="en-GB" dirty="0">
                <a:hlinkClick r:id="rId3"/>
              </a:rPr>
              <a:t>https://fairdo.org/</a:t>
            </a:r>
            <a:r>
              <a:rPr lang="en-GB" dirty="0"/>
              <a:t> </a:t>
            </a:r>
          </a:p>
          <a:p>
            <a:r>
              <a:rPr lang="en-GB" sz="1800" i="0" u="sng" strike="noStrike" dirty="0">
                <a:solidFill>
                  <a:srgbClr val="000000"/>
                </a:solidFill>
                <a:effectLst/>
                <a:hlinkClick r:id="rId4"/>
              </a:rPr>
              <a:t>http://shorturl.at/klrw2</a:t>
            </a:r>
            <a:endParaRPr lang="en-GB" dirty="0"/>
          </a:p>
          <a:p>
            <a:endParaRPr lang="en-GB" dirty="0"/>
          </a:p>
        </p:txBody>
      </p:sp>
    </p:spTree>
    <p:extLst>
      <p:ext uri="{BB962C8B-B14F-4D97-AF65-F5344CB8AC3E}">
        <p14:creationId xmlns:p14="http://schemas.microsoft.com/office/powerpoint/2010/main" val="2220446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a:spLocks noGrp="1"/>
          </p:cNvSpPr>
          <p:nvPr>
            <p:ph type="title"/>
          </p:nvPr>
        </p:nvSpPr>
        <p:spPr>
          <a:xfrm>
            <a:off x="109678" y="-262752"/>
            <a:ext cx="12452719" cy="125578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500"/>
              <a:buNone/>
            </a:pPr>
            <a:r>
              <a:rPr lang="it-IT" sz="3600" dirty="0">
                <a:solidFill>
                  <a:schemeClr val="accent2"/>
                </a:solidFill>
              </a:rPr>
              <a:t>Resolving RO-Crate FDOs </a:t>
            </a:r>
            <a:r>
              <a:rPr lang="it-IT" sz="3600" dirty="0">
                <a:solidFill>
                  <a:schemeClr val="accent1"/>
                </a:solidFill>
              </a:rPr>
              <a:t>using FAIR Signposting</a:t>
            </a:r>
            <a:endParaRPr sz="3600" dirty="0">
              <a:solidFill>
                <a:schemeClr val="accent1"/>
              </a:solidFill>
            </a:endParaRPr>
          </a:p>
        </p:txBody>
      </p:sp>
      <p:sp>
        <p:nvSpPr>
          <p:cNvPr id="2" name="Picture Placeholder 1" descr=" &#10;&#10;">
            <a:extLst>
              <a:ext uri="{FF2B5EF4-FFF2-40B4-BE49-F238E27FC236}">
                <a16:creationId xmlns:a16="http://schemas.microsoft.com/office/drawing/2014/main" id="{DCEC9760-0041-62FD-0DCC-C9A353442AE1}"/>
              </a:ext>
            </a:extLst>
          </p:cNvPr>
          <p:cNvSpPr>
            <a:spLocks noGrp="1"/>
          </p:cNvSpPr>
          <p:nvPr>
            <p:ph type="pic" idx="1"/>
          </p:nvPr>
        </p:nvSpPr>
        <p:spPr>
          <a:xfrm>
            <a:off x="6707529" y="672907"/>
            <a:ext cx="5545736" cy="6063092"/>
          </a:xfrm>
        </p:spPr>
        <p:txBody>
          <a:bodyPr/>
          <a:lstStyle/>
          <a:p>
            <a:endParaRPr lang="en-US"/>
          </a:p>
        </p:txBody>
      </p:sp>
      <p:grpSp>
        <p:nvGrpSpPr>
          <p:cNvPr id="5" name="Group 4">
            <a:extLst>
              <a:ext uri="{FF2B5EF4-FFF2-40B4-BE49-F238E27FC236}">
                <a16:creationId xmlns:a16="http://schemas.microsoft.com/office/drawing/2014/main" id="{28DEC5B6-F8A5-E46B-ECA0-BA1DF67C5622}"/>
              </a:ext>
            </a:extLst>
          </p:cNvPr>
          <p:cNvGrpSpPr/>
          <p:nvPr/>
        </p:nvGrpSpPr>
        <p:grpSpPr>
          <a:xfrm>
            <a:off x="302281" y="808474"/>
            <a:ext cx="10981812" cy="5842234"/>
            <a:chOff x="442766" y="21172937"/>
            <a:chExt cx="13037333" cy="6935755"/>
          </a:xfrm>
        </p:grpSpPr>
        <p:cxnSp>
          <p:nvCxnSpPr>
            <p:cNvPr id="6" name="Straight Arrow Connector 5">
              <a:extLst>
                <a:ext uri="{FF2B5EF4-FFF2-40B4-BE49-F238E27FC236}">
                  <a16:creationId xmlns:a16="http://schemas.microsoft.com/office/drawing/2014/main" id="{C2AE2324-21F5-0B41-84E2-5D5DF5DF3945}"/>
                </a:ext>
              </a:extLst>
            </p:cNvPr>
            <p:cNvCxnSpPr>
              <a:cxnSpLocks/>
              <a:endCxn id="61" idx="2"/>
            </p:cNvCxnSpPr>
            <p:nvPr/>
          </p:nvCxnSpPr>
          <p:spPr>
            <a:xfrm flipH="1" flipV="1">
              <a:off x="7409983" y="22911988"/>
              <a:ext cx="295528" cy="1030326"/>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D171377B-B205-8E6B-1F3F-AC133D57EC2C}"/>
                </a:ext>
              </a:extLst>
            </p:cNvPr>
            <p:cNvCxnSpPr>
              <a:cxnSpLocks/>
              <a:endCxn id="57" idx="2"/>
            </p:cNvCxnSpPr>
            <p:nvPr/>
          </p:nvCxnSpPr>
          <p:spPr>
            <a:xfrm flipH="1" flipV="1">
              <a:off x="10078679" y="23243524"/>
              <a:ext cx="531620" cy="847178"/>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BB00BAD4-7791-5841-35E5-ABC7B3601B45}"/>
                </a:ext>
              </a:extLst>
            </p:cNvPr>
            <p:cNvPicPr>
              <a:picLocks noChangeAspect="1"/>
            </p:cNvPicPr>
            <p:nvPr/>
          </p:nvPicPr>
          <p:blipFill>
            <a:blip r:embed="rId3"/>
            <a:stretch>
              <a:fillRect/>
            </a:stretch>
          </p:blipFill>
          <p:spPr>
            <a:xfrm>
              <a:off x="739923" y="21476178"/>
              <a:ext cx="4445145" cy="3806669"/>
            </a:xfrm>
            <a:prstGeom prst="rect">
              <a:avLst/>
            </a:prstGeom>
          </p:spPr>
        </p:pic>
        <p:sp>
          <p:nvSpPr>
            <p:cNvPr id="9" name="Rectangle: Rounded Corners 8">
              <a:extLst>
                <a:ext uri="{FF2B5EF4-FFF2-40B4-BE49-F238E27FC236}">
                  <a16:creationId xmlns:a16="http://schemas.microsoft.com/office/drawing/2014/main" id="{08B634EF-0818-1281-FD92-097E5ACECCD0}"/>
                </a:ext>
              </a:extLst>
            </p:cNvPr>
            <p:cNvSpPr/>
            <p:nvPr/>
          </p:nvSpPr>
          <p:spPr>
            <a:xfrm>
              <a:off x="6427882" y="27192483"/>
              <a:ext cx="2502304" cy="82806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10" name="Rectangle: Rounded Corners 9">
              <a:extLst>
                <a:ext uri="{FF2B5EF4-FFF2-40B4-BE49-F238E27FC236}">
                  <a16:creationId xmlns:a16="http://schemas.microsoft.com/office/drawing/2014/main" id="{1FFA5643-05EC-7E9F-8FC0-B973A83F2685}"/>
                </a:ext>
              </a:extLst>
            </p:cNvPr>
            <p:cNvSpPr/>
            <p:nvPr/>
          </p:nvSpPr>
          <p:spPr>
            <a:xfrm>
              <a:off x="6883014" y="27316655"/>
              <a:ext cx="1888038" cy="5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5D6A76"/>
                  </a:solidFill>
                  <a:effectLst/>
                  <a:uLnTx/>
                  <a:uFillTx/>
                  <a:latin typeface="Gill Sans Nova Light"/>
                  <a:ea typeface="+mn-ea"/>
                  <a:cs typeface="+mn-cs"/>
                </a:rPr>
                <a:t>Profile</a:t>
              </a:r>
              <a:r>
                <a:rPr kumimoji="0" lang="en-GB" sz="1000" b="0" i="0" u="none" strike="noStrike" kern="1200" cap="none" spc="0" normalizeH="0" baseline="0" noProof="0" dirty="0">
                  <a:ln>
                    <a:noFill/>
                  </a:ln>
                  <a:solidFill>
                    <a:srgbClr val="5D6A76"/>
                  </a:solidFill>
                  <a:effectLst/>
                  <a:uLnTx/>
                  <a:uFillTx/>
                  <a:latin typeface="Gill Sans Nova Light"/>
                  <a:ea typeface="+mn-ea"/>
                  <a:cs typeface="+mn-cs"/>
                </a:rPr>
                <a:t>:</a:t>
              </a:r>
              <a:br>
                <a:rPr kumimoji="0" lang="en-GB" sz="1000" b="0" i="0" u="none" strike="noStrike" kern="1200" cap="none" spc="0" normalizeH="0" baseline="0" noProof="0" dirty="0">
                  <a:ln>
                    <a:noFill/>
                  </a:ln>
                  <a:solidFill>
                    <a:srgbClr val="5D6A76"/>
                  </a:solidFill>
                  <a:effectLst/>
                  <a:uLnTx/>
                  <a:uFillTx/>
                  <a:latin typeface="Gill Sans Nova Light"/>
                  <a:ea typeface="+mn-ea"/>
                  <a:cs typeface="+mn-cs"/>
                </a:rPr>
              </a:br>
              <a:r>
                <a:rPr kumimoji="0" lang="en-GB" sz="1000" b="0" i="1" u="none" strike="noStrike" kern="1200" cap="none" spc="0" normalizeH="0" baseline="0" noProof="0" dirty="0">
                  <a:ln>
                    <a:noFill/>
                  </a:ln>
                  <a:solidFill>
                    <a:srgbClr val="5D6A76"/>
                  </a:solidFill>
                  <a:effectLst/>
                  <a:uLnTx/>
                  <a:uFillTx/>
                  <a:latin typeface="Gill Sans Nova Light"/>
                  <a:ea typeface="+mn-ea"/>
                  <a:cs typeface="+mn-cs"/>
                </a:rPr>
                <a:t>RO-Crate</a:t>
              </a:r>
            </a:p>
          </p:txBody>
        </p:sp>
        <p:sp>
          <p:nvSpPr>
            <p:cNvPr id="11" name="Rectangle: Rounded Corners 10">
              <a:extLst>
                <a:ext uri="{FF2B5EF4-FFF2-40B4-BE49-F238E27FC236}">
                  <a16:creationId xmlns:a16="http://schemas.microsoft.com/office/drawing/2014/main" id="{6DC9BC34-0F4A-38B7-83E2-0F69D60EC3C8}"/>
                </a:ext>
              </a:extLst>
            </p:cNvPr>
            <p:cNvSpPr/>
            <p:nvPr/>
          </p:nvSpPr>
          <p:spPr>
            <a:xfrm>
              <a:off x="6152209" y="27316655"/>
              <a:ext cx="547405" cy="5572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5D6A76"/>
                  </a:solidFill>
                  <a:effectLst/>
                  <a:uLnTx/>
                  <a:uFillTx/>
                  <a:latin typeface="Gill Sans Nova Light"/>
                  <a:ea typeface="+mn-ea"/>
                  <a:cs typeface="+mn-cs"/>
                </a:rPr>
                <a:t>w3id</a:t>
              </a:r>
            </a:p>
          </p:txBody>
        </p:sp>
        <p:sp>
          <p:nvSpPr>
            <p:cNvPr id="12" name="Rectangle: Rounded Corners 11">
              <a:extLst>
                <a:ext uri="{FF2B5EF4-FFF2-40B4-BE49-F238E27FC236}">
                  <a16:creationId xmlns:a16="http://schemas.microsoft.com/office/drawing/2014/main" id="{32EAC627-D3A7-A6E4-C283-3CB19B768AA4}"/>
                </a:ext>
              </a:extLst>
            </p:cNvPr>
            <p:cNvSpPr/>
            <p:nvPr/>
          </p:nvSpPr>
          <p:spPr>
            <a:xfrm>
              <a:off x="6402661" y="23919105"/>
              <a:ext cx="4472644" cy="29799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1" i="0" u="none" strike="noStrike" kern="1200" cap="none" spc="0" normalizeH="0" baseline="0" noProof="0">
                <a:ln>
                  <a:noFill/>
                </a:ln>
                <a:solidFill>
                  <a:srgbClr val="5D6A76"/>
                </a:solidFill>
                <a:effectLst/>
                <a:uLnTx/>
                <a:uFillTx/>
                <a:latin typeface="Gill Sans Nova Light"/>
                <a:ea typeface="+mn-ea"/>
                <a:cs typeface="+mn-cs"/>
              </a:endParaRPr>
            </a:p>
          </p:txBody>
        </p:sp>
        <p:grpSp>
          <p:nvGrpSpPr>
            <p:cNvPr id="14" name="Group 13">
              <a:extLst>
                <a:ext uri="{FF2B5EF4-FFF2-40B4-BE49-F238E27FC236}">
                  <a16:creationId xmlns:a16="http://schemas.microsoft.com/office/drawing/2014/main" id="{B4D64F7E-961B-5CFC-6223-34345283AD8E}"/>
                </a:ext>
              </a:extLst>
            </p:cNvPr>
            <p:cNvGrpSpPr/>
            <p:nvPr/>
          </p:nvGrpSpPr>
          <p:grpSpPr>
            <a:xfrm>
              <a:off x="6545765" y="24816272"/>
              <a:ext cx="2751494" cy="1542942"/>
              <a:chOff x="5766505" y="2915820"/>
              <a:chExt cx="2354354" cy="1413747"/>
            </a:xfrm>
          </p:grpSpPr>
          <p:sp>
            <p:nvSpPr>
              <p:cNvPr id="63" name="Rectangle: Rounded Corners 62">
                <a:extLst>
                  <a:ext uri="{FF2B5EF4-FFF2-40B4-BE49-F238E27FC236}">
                    <a16:creationId xmlns:a16="http://schemas.microsoft.com/office/drawing/2014/main" id="{C453D1FB-B924-5EF9-736E-77CA97E6D8F0}"/>
                  </a:ext>
                </a:extLst>
              </p:cNvPr>
              <p:cNvSpPr/>
              <p:nvPr/>
            </p:nvSpPr>
            <p:spPr>
              <a:xfrm>
                <a:off x="5766505" y="3017926"/>
                <a:ext cx="2354354" cy="13116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&lt;…schema.org/dataset&gt;;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&lt;https://doi…&gt;;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cite-as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&lt;…crate.zip&gt;;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item</a:t>
                </a: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ro</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-crat…&gt;;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err="1">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describedby</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   profile=…</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ro</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-crate</a:t>
                </a:r>
              </a:p>
            </p:txBody>
          </p:sp>
          <p:sp>
            <p:nvSpPr>
              <p:cNvPr id="128" name="Rectangle: Rounded Corners 127">
                <a:extLst>
                  <a:ext uri="{FF2B5EF4-FFF2-40B4-BE49-F238E27FC236}">
                    <a16:creationId xmlns:a16="http://schemas.microsoft.com/office/drawing/2014/main" id="{783D8CBB-5BE3-7A85-58C3-38536689F122}"/>
                  </a:ext>
                </a:extLst>
              </p:cNvPr>
              <p:cNvSpPr/>
              <p:nvPr/>
            </p:nvSpPr>
            <p:spPr>
              <a:xfrm>
                <a:off x="5881943" y="2915820"/>
                <a:ext cx="841258" cy="41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D6A76"/>
                    </a:solidFill>
                    <a:effectLst/>
                    <a:uLnTx/>
                    <a:uFillTx/>
                    <a:latin typeface="Gill Sans Nova Light"/>
                    <a:ea typeface="+mn-ea"/>
                    <a:cs typeface="+mn-cs"/>
                  </a:rPr>
                  <a:t>PID Record</a:t>
                </a:r>
              </a:p>
            </p:txBody>
          </p:sp>
        </p:grpSp>
        <p:cxnSp>
          <p:nvCxnSpPr>
            <p:cNvPr id="15" name="Straight Arrow Connector 14">
              <a:extLst>
                <a:ext uri="{FF2B5EF4-FFF2-40B4-BE49-F238E27FC236}">
                  <a16:creationId xmlns:a16="http://schemas.microsoft.com/office/drawing/2014/main" id="{619EDC1F-A689-0FAB-5DE0-F23910C1C5EE}"/>
                </a:ext>
              </a:extLst>
            </p:cNvPr>
            <p:cNvCxnSpPr>
              <a:cxnSpLocks/>
            </p:cNvCxnSpPr>
            <p:nvPr/>
          </p:nvCxnSpPr>
          <p:spPr>
            <a:xfrm flipV="1">
              <a:off x="8503609" y="25084683"/>
              <a:ext cx="1779136" cy="630103"/>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6" name="Flowchart: Magnetic Disk 15">
              <a:extLst>
                <a:ext uri="{FF2B5EF4-FFF2-40B4-BE49-F238E27FC236}">
                  <a16:creationId xmlns:a16="http://schemas.microsoft.com/office/drawing/2014/main" id="{866A567C-D3CF-DB10-75F5-F5EC190E48A5}"/>
                </a:ext>
              </a:extLst>
            </p:cNvPr>
            <p:cNvSpPr/>
            <p:nvPr/>
          </p:nvSpPr>
          <p:spPr>
            <a:xfrm>
              <a:off x="10342079" y="24472225"/>
              <a:ext cx="1025169" cy="7767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5D6A76"/>
                  </a:solidFill>
                  <a:effectLst/>
                  <a:uLnTx/>
                  <a:uFillTx/>
                  <a:latin typeface="Gill Sans Nova Light"/>
                  <a:ea typeface="+mn-ea"/>
                  <a:cs typeface="+mn-cs"/>
                </a:rPr>
                <a:t>  </a:t>
              </a:r>
              <a:r>
                <a:rPr kumimoji="0" lang="en-GB" sz="1100" b="0" i="0" u="none" strike="noStrike" kern="1200" cap="none" spc="0" normalizeH="0" baseline="0" noProof="0" dirty="0">
                  <a:ln>
                    <a:noFill/>
                  </a:ln>
                  <a:solidFill>
                    <a:srgbClr val="FFFFFF"/>
                  </a:solidFill>
                  <a:effectLst/>
                  <a:uLnTx/>
                  <a:uFillTx/>
                  <a:latin typeface="Gill Sans Nova Light"/>
                  <a:ea typeface="+mn-ea"/>
                  <a:cs typeface="+mn-cs"/>
                </a:rPr>
                <a:t>zip</a:t>
              </a:r>
              <a:endParaRPr kumimoji="0" lang="en-GB" sz="900" b="0" i="0" u="none" strike="noStrike" kern="1200" cap="none" spc="0" normalizeH="0" baseline="0" noProof="0" dirty="0">
                <a:ln>
                  <a:noFill/>
                </a:ln>
                <a:solidFill>
                  <a:srgbClr val="FFFFFF"/>
                </a:solidFill>
                <a:effectLst/>
                <a:uLnTx/>
                <a:uFillTx/>
                <a:latin typeface="Gill Sans Nova Light"/>
                <a:ea typeface="+mn-ea"/>
                <a:cs typeface="+mn-cs"/>
              </a:endParaRPr>
            </a:p>
          </p:txBody>
        </p:sp>
        <p:cxnSp>
          <p:nvCxnSpPr>
            <p:cNvPr id="17" name="Straight Arrow Connector 16">
              <a:extLst>
                <a:ext uri="{FF2B5EF4-FFF2-40B4-BE49-F238E27FC236}">
                  <a16:creationId xmlns:a16="http://schemas.microsoft.com/office/drawing/2014/main" id="{1DC15EF4-AB89-25E5-3275-10418B01A8DF}"/>
                </a:ext>
              </a:extLst>
            </p:cNvPr>
            <p:cNvCxnSpPr>
              <a:cxnSpLocks/>
            </p:cNvCxnSpPr>
            <p:nvPr/>
          </p:nvCxnSpPr>
          <p:spPr>
            <a:xfrm flipH="1" flipV="1">
              <a:off x="5675391" y="25325413"/>
              <a:ext cx="963574" cy="248789"/>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grpSp>
          <p:nvGrpSpPr>
            <p:cNvPr id="18" name="Group 17">
              <a:extLst>
                <a:ext uri="{FF2B5EF4-FFF2-40B4-BE49-F238E27FC236}">
                  <a16:creationId xmlns:a16="http://schemas.microsoft.com/office/drawing/2014/main" id="{F46DC99F-3892-CEFE-D371-FA9C93798C55}"/>
                </a:ext>
              </a:extLst>
            </p:cNvPr>
            <p:cNvGrpSpPr/>
            <p:nvPr/>
          </p:nvGrpSpPr>
          <p:grpSpPr>
            <a:xfrm>
              <a:off x="7214076" y="21724656"/>
              <a:ext cx="1704866" cy="1408463"/>
              <a:chOff x="7318851" y="21619881"/>
              <a:chExt cx="1704866" cy="1408463"/>
            </a:xfrm>
          </p:grpSpPr>
          <p:sp>
            <p:nvSpPr>
              <p:cNvPr id="59" name="Rectangle: Rounded Corners 58">
                <a:extLst>
                  <a:ext uri="{FF2B5EF4-FFF2-40B4-BE49-F238E27FC236}">
                    <a16:creationId xmlns:a16="http://schemas.microsoft.com/office/drawing/2014/main" id="{DED2FD38-4B29-1556-B9EA-E06C4259CFD1}"/>
                  </a:ext>
                </a:extLst>
              </p:cNvPr>
              <p:cNvSpPr/>
              <p:nvPr/>
            </p:nvSpPr>
            <p:spPr>
              <a:xfrm>
                <a:off x="7555929" y="21619881"/>
                <a:ext cx="1467788" cy="140846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60" name="Rectangle: Rounded Corners 59">
                <a:extLst>
                  <a:ext uri="{FF2B5EF4-FFF2-40B4-BE49-F238E27FC236}">
                    <a16:creationId xmlns:a16="http://schemas.microsoft.com/office/drawing/2014/main" id="{88FD6F4C-A4E9-C850-3408-EDB8626DC478}"/>
                  </a:ext>
                </a:extLst>
              </p:cNvPr>
              <p:cNvSpPr/>
              <p:nvPr/>
            </p:nvSpPr>
            <p:spPr>
              <a:xfrm>
                <a:off x="7810285" y="22251032"/>
                <a:ext cx="1010535" cy="6973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Type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5D6A76"/>
                    </a:solidFill>
                    <a:effectLst/>
                    <a:uLnTx/>
                    <a:uFillTx/>
                    <a:latin typeface="Bahnschrift SemiBold Condensed" panose="020B0502040204020203" pitchFamily="34" charset="0"/>
                    <a:ea typeface="+mn-ea"/>
                    <a:cs typeface="+mn-cs"/>
                  </a:rPr>
                  <a:t>Dataset</a:t>
                </a:r>
              </a:p>
            </p:txBody>
          </p:sp>
          <p:sp>
            <p:nvSpPr>
              <p:cNvPr id="61" name="Rectangle: Rounded Corners 60">
                <a:extLst>
                  <a:ext uri="{FF2B5EF4-FFF2-40B4-BE49-F238E27FC236}">
                    <a16:creationId xmlns:a16="http://schemas.microsoft.com/office/drawing/2014/main" id="{8860EFE2-308F-F561-2208-C604034D1FD4}"/>
                  </a:ext>
                </a:extLst>
              </p:cNvPr>
              <p:cNvSpPr/>
              <p:nvPr/>
            </p:nvSpPr>
            <p:spPr>
              <a:xfrm>
                <a:off x="7318851" y="22359837"/>
                <a:ext cx="391815" cy="4473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62" name="Picture 61" descr="A red sign with white text&#10;&#10;Description automatically generated with medium confidence">
                <a:extLst>
                  <a:ext uri="{FF2B5EF4-FFF2-40B4-BE49-F238E27FC236}">
                    <a16:creationId xmlns:a16="http://schemas.microsoft.com/office/drawing/2014/main" id="{3BEA0547-BBC5-5542-CCDB-930301EBD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868" y="21740692"/>
                <a:ext cx="1172198" cy="336936"/>
              </a:xfrm>
              <a:prstGeom prst="rect">
                <a:avLst/>
              </a:prstGeom>
            </p:spPr>
          </p:pic>
        </p:grpSp>
        <p:cxnSp>
          <p:nvCxnSpPr>
            <p:cNvPr id="19" name="Straight Arrow Connector 18">
              <a:extLst>
                <a:ext uri="{FF2B5EF4-FFF2-40B4-BE49-F238E27FC236}">
                  <a16:creationId xmlns:a16="http://schemas.microsoft.com/office/drawing/2014/main" id="{C970E5F5-6910-6125-B773-60CCDC26B6C3}"/>
                </a:ext>
              </a:extLst>
            </p:cNvPr>
            <p:cNvCxnSpPr>
              <a:cxnSpLocks/>
            </p:cNvCxnSpPr>
            <p:nvPr/>
          </p:nvCxnSpPr>
          <p:spPr>
            <a:xfrm flipV="1">
              <a:off x="9124160" y="25928943"/>
              <a:ext cx="614590" cy="94186"/>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E1BE91FA-D007-660A-F7CE-40A4A86D0E1E}"/>
                </a:ext>
              </a:extLst>
            </p:cNvPr>
            <p:cNvCxnSpPr>
              <a:cxnSpLocks/>
              <a:endCxn id="11" idx="0"/>
            </p:cNvCxnSpPr>
            <p:nvPr/>
          </p:nvCxnSpPr>
          <p:spPr>
            <a:xfrm flipH="1">
              <a:off x="6425912" y="26150437"/>
              <a:ext cx="307064" cy="1166218"/>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AE4DA1B9-8860-8B08-9511-363288BE3A2B}"/>
                </a:ext>
              </a:extLst>
            </p:cNvPr>
            <p:cNvSpPr txBox="1"/>
            <p:nvPr/>
          </p:nvSpPr>
          <p:spPr>
            <a:xfrm>
              <a:off x="6964127" y="26353151"/>
              <a:ext cx="2131583" cy="3455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5D6A76"/>
                  </a:solidFill>
                  <a:effectLst/>
                  <a:uLnTx/>
                  <a:uFillTx/>
                  <a:latin typeface="Gill Sans Nova Light"/>
                  <a:ea typeface="+mn-ea"/>
                  <a:cs typeface="+mn-cs"/>
                </a:rPr>
                <a:t>FAIR Signposting</a:t>
              </a:r>
            </a:p>
          </p:txBody>
        </p:sp>
        <p:cxnSp>
          <p:nvCxnSpPr>
            <p:cNvPr id="22" name="Straight Arrow Connector 21">
              <a:extLst>
                <a:ext uri="{FF2B5EF4-FFF2-40B4-BE49-F238E27FC236}">
                  <a16:creationId xmlns:a16="http://schemas.microsoft.com/office/drawing/2014/main" id="{C6764C67-F13B-2288-C94C-83EC83183985}"/>
                </a:ext>
              </a:extLst>
            </p:cNvPr>
            <p:cNvCxnSpPr>
              <a:cxnSpLocks/>
              <a:endCxn id="45" idx="0"/>
            </p:cNvCxnSpPr>
            <p:nvPr/>
          </p:nvCxnSpPr>
          <p:spPr>
            <a:xfrm>
              <a:off x="10421772" y="26186406"/>
              <a:ext cx="188527" cy="1218393"/>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4F2CBAA3-F6E7-EF99-86A0-B11577BB653A}"/>
                </a:ext>
              </a:extLst>
            </p:cNvPr>
            <p:cNvCxnSpPr>
              <a:cxnSpLocks/>
              <a:endCxn id="28" idx="2"/>
            </p:cNvCxnSpPr>
            <p:nvPr/>
          </p:nvCxnSpPr>
          <p:spPr>
            <a:xfrm flipH="1" flipV="1">
              <a:off x="11874184" y="24925655"/>
              <a:ext cx="234994" cy="694240"/>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DDADC6B8-1768-2BFE-CF49-074DF28E2CF8}"/>
                </a:ext>
              </a:extLst>
            </p:cNvPr>
            <p:cNvCxnSpPr>
              <a:cxnSpLocks/>
              <a:endCxn id="49" idx="2"/>
            </p:cNvCxnSpPr>
            <p:nvPr/>
          </p:nvCxnSpPr>
          <p:spPr>
            <a:xfrm flipH="1" flipV="1">
              <a:off x="12128893" y="24092523"/>
              <a:ext cx="361566" cy="1557552"/>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86FC59AF-EDB9-8EF5-34C7-DF74C42A81A3}"/>
                </a:ext>
              </a:extLst>
            </p:cNvPr>
            <p:cNvCxnSpPr>
              <a:cxnSpLocks/>
              <a:endCxn id="26" idx="0"/>
            </p:cNvCxnSpPr>
            <p:nvPr/>
          </p:nvCxnSpPr>
          <p:spPr>
            <a:xfrm>
              <a:off x="12872137" y="26421600"/>
              <a:ext cx="342629" cy="896681"/>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E8B98A1-A347-BA3B-54E5-19E964C8307B}"/>
                </a:ext>
              </a:extLst>
            </p:cNvPr>
            <p:cNvSpPr txBox="1"/>
            <p:nvPr/>
          </p:nvSpPr>
          <p:spPr>
            <a:xfrm>
              <a:off x="12949433" y="27318281"/>
              <a:ext cx="530666"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5D6A76"/>
                  </a:solidFill>
                  <a:effectLst/>
                  <a:uLnTx/>
                  <a:uFillTx/>
                  <a:latin typeface="Consolas" panose="020B0609020204030204" pitchFamily="49" charset="0"/>
                  <a:ea typeface="+mn-ea"/>
                  <a:cs typeface="+mn-cs"/>
                </a:rPr>
                <a:t>...</a:t>
              </a: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27" name="Graphic 26">
              <a:extLst>
                <a:ext uri="{FF2B5EF4-FFF2-40B4-BE49-F238E27FC236}">
                  <a16:creationId xmlns:a16="http://schemas.microsoft.com/office/drawing/2014/main" id="{D295B96D-2D90-77E4-6C66-F56DB31883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0295" y="23728436"/>
              <a:ext cx="1057636" cy="1057636"/>
            </a:xfrm>
            <a:prstGeom prst="rect">
              <a:avLst/>
            </a:prstGeom>
          </p:spPr>
        </p:pic>
        <p:pic>
          <p:nvPicPr>
            <p:cNvPr id="28" name="Picture 27" descr="Logo&#10;&#10;Description automatically generated">
              <a:extLst>
                <a:ext uri="{FF2B5EF4-FFF2-40B4-BE49-F238E27FC236}">
                  <a16:creationId xmlns:a16="http://schemas.microsoft.com/office/drawing/2014/main" id="{26355CFD-222B-FE5B-977F-17878AB7A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17743" y="24691182"/>
              <a:ext cx="912882" cy="234473"/>
            </a:xfrm>
            <a:prstGeom prst="rect">
              <a:avLst/>
            </a:prstGeom>
          </p:spPr>
        </p:pic>
        <p:grpSp>
          <p:nvGrpSpPr>
            <p:cNvPr id="29" name="Group 28">
              <a:extLst>
                <a:ext uri="{FF2B5EF4-FFF2-40B4-BE49-F238E27FC236}">
                  <a16:creationId xmlns:a16="http://schemas.microsoft.com/office/drawing/2014/main" id="{59D748B4-5C58-209D-EFF1-E2E295DFC6F8}"/>
                </a:ext>
              </a:extLst>
            </p:cNvPr>
            <p:cNvGrpSpPr/>
            <p:nvPr/>
          </p:nvGrpSpPr>
          <p:grpSpPr>
            <a:xfrm>
              <a:off x="9890546" y="22008944"/>
              <a:ext cx="2353609" cy="1387637"/>
              <a:chOff x="10427443" y="21943438"/>
              <a:chExt cx="2353609" cy="1387637"/>
            </a:xfrm>
          </p:grpSpPr>
          <p:sp>
            <p:nvSpPr>
              <p:cNvPr id="55" name="Rectangle: Rounded Corners 54">
                <a:extLst>
                  <a:ext uri="{FF2B5EF4-FFF2-40B4-BE49-F238E27FC236}">
                    <a16:creationId xmlns:a16="http://schemas.microsoft.com/office/drawing/2014/main" id="{F977272F-F2CA-063D-15D1-EE55F086F569}"/>
                  </a:ext>
                </a:extLst>
              </p:cNvPr>
              <p:cNvSpPr/>
              <p:nvPr/>
            </p:nvSpPr>
            <p:spPr>
              <a:xfrm>
                <a:off x="10688176" y="21943438"/>
                <a:ext cx="2092876" cy="138763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56" name="Rectangle: Rounded Corners 55">
                <a:extLst>
                  <a:ext uri="{FF2B5EF4-FFF2-40B4-BE49-F238E27FC236}">
                    <a16:creationId xmlns:a16="http://schemas.microsoft.com/office/drawing/2014/main" id="{F9F62370-2B72-4407-45C8-6E8B56F069AE}"/>
                  </a:ext>
                </a:extLst>
              </p:cNvPr>
              <p:cNvSpPr/>
              <p:nvPr/>
            </p:nvSpPr>
            <p:spPr>
              <a:xfrm>
                <a:off x="10803710" y="22476528"/>
                <a:ext cx="1831906" cy="701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Type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5D6A76"/>
                    </a:solidFill>
                    <a:effectLst/>
                    <a:uLnTx/>
                    <a:uFillTx/>
                    <a:latin typeface="Bahnschrift SemiBold Condensed" panose="020B0502040204020203" pitchFamily="34" charset="0"/>
                    <a:ea typeface="+mn-ea"/>
                    <a:cs typeface="+mn-cs"/>
                  </a:rPr>
                  <a:t>ComputationalWorkflow</a:t>
                </a:r>
                <a:endParaRPr kumimoji="0" lang="en-GB" sz="1100" b="0" i="0" u="none" strike="noStrike" kern="1200" cap="none" spc="0" normalizeH="0" baseline="0" noProof="0" dirty="0">
                  <a:ln>
                    <a:noFill/>
                  </a:ln>
                  <a:solidFill>
                    <a:srgbClr val="5D6A76"/>
                  </a:solidFill>
                  <a:effectLst/>
                  <a:uLnTx/>
                  <a:uFillTx/>
                  <a:latin typeface="Bahnschrift SemiBold Condensed" panose="020B0502040204020203" pitchFamily="34" charset="0"/>
                  <a:ea typeface="+mn-ea"/>
                  <a:cs typeface="+mn-cs"/>
                </a:endParaRPr>
              </a:p>
            </p:txBody>
          </p:sp>
          <p:sp>
            <p:nvSpPr>
              <p:cNvPr id="57" name="Rectangle: Rounded Corners 56">
                <a:extLst>
                  <a:ext uri="{FF2B5EF4-FFF2-40B4-BE49-F238E27FC236}">
                    <a16:creationId xmlns:a16="http://schemas.microsoft.com/office/drawing/2014/main" id="{A781B5A6-BC9C-8C2D-B397-22CA340ACF9A}"/>
                  </a:ext>
                </a:extLst>
              </p:cNvPr>
              <p:cNvSpPr/>
              <p:nvPr/>
            </p:nvSpPr>
            <p:spPr>
              <a:xfrm>
                <a:off x="10427443" y="22720261"/>
                <a:ext cx="376266" cy="4577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58" name="Picture 57" descr="Logo&#10;&#10;Description automatically generated with medium confidence">
                <a:extLst>
                  <a:ext uri="{FF2B5EF4-FFF2-40B4-BE49-F238E27FC236}">
                    <a16:creationId xmlns:a16="http://schemas.microsoft.com/office/drawing/2014/main" id="{5B5D7CC0-6AE6-1460-4BBF-340ECB9C0C6A}"/>
                  </a:ext>
                </a:extLst>
              </p:cNvPr>
              <p:cNvPicPr>
                <a:picLocks noChangeAspect="1"/>
              </p:cNvPicPr>
              <p:nvPr/>
            </p:nvPicPr>
            <p:blipFill>
              <a:blip r:embed="rId8"/>
              <a:stretch>
                <a:fillRect/>
              </a:stretch>
            </p:blipFill>
            <p:spPr>
              <a:xfrm>
                <a:off x="11063623" y="22074666"/>
                <a:ext cx="1590481" cy="318096"/>
              </a:xfrm>
              <a:prstGeom prst="rect">
                <a:avLst/>
              </a:prstGeom>
            </p:spPr>
          </p:pic>
        </p:grpSp>
        <p:pic>
          <p:nvPicPr>
            <p:cNvPr id="30" name="Graphic 29">
              <a:extLst>
                <a:ext uri="{FF2B5EF4-FFF2-40B4-BE49-F238E27FC236}">
                  <a16:creationId xmlns:a16="http://schemas.microsoft.com/office/drawing/2014/main" id="{AE198385-C8CE-1C71-2F85-C15BC359F2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44610" y="24816272"/>
              <a:ext cx="375104" cy="375104"/>
            </a:xfrm>
            <a:prstGeom prst="rect">
              <a:avLst/>
            </a:prstGeom>
          </p:spPr>
        </p:pic>
        <p:grpSp>
          <p:nvGrpSpPr>
            <p:cNvPr id="31" name="Group 30">
              <a:extLst>
                <a:ext uri="{FF2B5EF4-FFF2-40B4-BE49-F238E27FC236}">
                  <a16:creationId xmlns:a16="http://schemas.microsoft.com/office/drawing/2014/main" id="{BF0E3F8F-BA67-8211-A8A1-CB61B7549DDD}"/>
                </a:ext>
              </a:extLst>
            </p:cNvPr>
            <p:cNvGrpSpPr/>
            <p:nvPr/>
          </p:nvGrpSpPr>
          <p:grpSpPr>
            <a:xfrm>
              <a:off x="9576268" y="25665675"/>
              <a:ext cx="3728946" cy="693539"/>
              <a:chOff x="9576268" y="25665675"/>
              <a:chExt cx="3728946" cy="693539"/>
            </a:xfrm>
          </p:grpSpPr>
          <p:sp>
            <p:nvSpPr>
              <p:cNvPr id="50" name="Rectangle: Rounded Corners 49">
                <a:extLst>
                  <a:ext uri="{FF2B5EF4-FFF2-40B4-BE49-F238E27FC236}">
                    <a16:creationId xmlns:a16="http://schemas.microsoft.com/office/drawing/2014/main" id="{2E81CE22-F4CA-1152-4FB9-E6493DEE3471}"/>
                  </a:ext>
                </a:extLst>
              </p:cNvPr>
              <p:cNvSpPr/>
              <p:nvPr/>
            </p:nvSpPr>
            <p:spPr>
              <a:xfrm>
                <a:off x="9722612" y="25665675"/>
                <a:ext cx="3582602" cy="693539"/>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51" name="Rectangle: Rounded Corners 50">
                <a:extLst>
                  <a:ext uri="{FF2B5EF4-FFF2-40B4-BE49-F238E27FC236}">
                    <a16:creationId xmlns:a16="http://schemas.microsoft.com/office/drawing/2014/main" id="{59696717-0FC1-1021-BBA5-9E55703BEB99}"/>
                  </a:ext>
                </a:extLst>
              </p:cNvPr>
              <p:cNvSpPr/>
              <p:nvPr/>
            </p:nvSpPr>
            <p:spPr>
              <a:xfrm>
                <a:off x="9950838" y="25779085"/>
                <a:ext cx="2539621" cy="466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Metadata FDO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srgbClr val="5D6A76"/>
                    </a:solidFill>
                    <a:effectLst/>
                    <a:uLnTx/>
                    <a:uFillTx/>
                    <a:latin typeface="Consolas" panose="020B0609020204030204" pitchFamily="49" charset="0"/>
                    <a:ea typeface="+mn-ea"/>
                    <a:cs typeface="+mn-cs"/>
                  </a:rPr>
                  <a:t>ro</a:t>
                </a:r>
                <a:r>
                  <a:rPr kumimoji="0" lang="en-GB" sz="9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-crate-</a:t>
                </a:r>
                <a:r>
                  <a:rPr kumimoji="0" lang="en-GB" sz="900" b="0" i="0" u="none" strike="noStrike" kern="1200" cap="none" spc="0" normalizeH="0" baseline="0" noProof="0" dirty="0" err="1">
                    <a:ln>
                      <a:noFill/>
                    </a:ln>
                    <a:solidFill>
                      <a:srgbClr val="5D6A76"/>
                    </a:solidFill>
                    <a:effectLst/>
                    <a:uLnTx/>
                    <a:uFillTx/>
                    <a:latin typeface="Consolas" panose="020B0609020204030204" pitchFamily="49" charset="0"/>
                    <a:ea typeface="+mn-ea"/>
                    <a:cs typeface="+mn-cs"/>
                  </a:rPr>
                  <a:t>metadata.json</a:t>
                </a:r>
                <a:endParaRPr kumimoji="0" lang="en-GB" sz="9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endParaRPr>
              </a:p>
            </p:txBody>
          </p:sp>
          <p:sp>
            <p:nvSpPr>
              <p:cNvPr id="52" name="Rectangle: Rounded Corners 51">
                <a:extLst>
                  <a:ext uri="{FF2B5EF4-FFF2-40B4-BE49-F238E27FC236}">
                    <a16:creationId xmlns:a16="http://schemas.microsoft.com/office/drawing/2014/main" id="{1EECBACC-0397-D900-4C06-18A701B15EAD}"/>
                  </a:ext>
                </a:extLst>
              </p:cNvPr>
              <p:cNvSpPr/>
              <p:nvPr/>
            </p:nvSpPr>
            <p:spPr>
              <a:xfrm>
                <a:off x="9576268" y="25779085"/>
                <a:ext cx="324965" cy="4667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53" name="Picture 52" descr="Icon&#10;&#10;Description automatically generated">
                <a:extLst>
                  <a:ext uri="{FF2B5EF4-FFF2-40B4-BE49-F238E27FC236}">
                    <a16:creationId xmlns:a16="http://schemas.microsoft.com/office/drawing/2014/main" id="{316CF355-3C74-8813-2E78-EFC08B0230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4487" y="25696729"/>
                <a:ext cx="586698" cy="586698"/>
              </a:xfrm>
              <a:prstGeom prst="rect">
                <a:avLst/>
              </a:prstGeom>
            </p:spPr>
          </p:pic>
          <p:pic>
            <p:nvPicPr>
              <p:cNvPr id="54" name="Graphic 53">
                <a:extLst>
                  <a:ext uri="{FF2B5EF4-FFF2-40B4-BE49-F238E27FC236}">
                    <a16:creationId xmlns:a16="http://schemas.microsoft.com/office/drawing/2014/main" id="{99FED29A-EE4D-9FA7-A5A6-948B922B1F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26189" y="25786916"/>
                <a:ext cx="412490" cy="412490"/>
              </a:xfrm>
              <a:prstGeom prst="rect">
                <a:avLst/>
              </a:prstGeom>
            </p:spPr>
          </p:pic>
        </p:grpSp>
        <p:pic>
          <p:nvPicPr>
            <p:cNvPr id="32" name="Graphic 31">
              <a:extLst>
                <a:ext uri="{FF2B5EF4-FFF2-40B4-BE49-F238E27FC236}">
                  <a16:creationId xmlns:a16="http://schemas.microsoft.com/office/drawing/2014/main" id="{C6DA18E6-3128-E8F6-48A0-3FA31EBBD4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6081" y="27393517"/>
              <a:ext cx="412490" cy="412490"/>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875C150F-7399-63AE-7E56-747623EAA203}"/>
                </a:ext>
              </a:extLst>
            </p:cNvPr>
            <p:cNvPicPr>
              <a:picLocks noChangeAspect="1"/>
            </p:cNvPicPr>
            <p:nvPr/>
          </p:nvPicPr>
          <p:blipFill rotWithShape="1">
            <a:blip r:embed="rId12"/>
            <a:srcRect r="77387" b="39023"/>
            <a:stretch/>
          </p:blipFill>
          <p:spPr>
            <a:xfrm>
              <a:off x="11140136" y="24747959"/>
              <a:ext cx="188300" cy="179750"/>
            </a:xfrm>
            <a:prstGeom prst="rect">
              <a:avLst/>
            </a:prstGeom>
          </p:spPr>
        </p:pic>
        <p:cxnSp>
          <p:nvCxnSpPr>
            <p:cNvPr id="34" name="Straight Arrow Connector 33">
              <a:extLst>
                <a:ext uri="{FF2B5EF4-FFF2-40B4-BE49-F238E27FC236}">
                  <a16:creationId xmlns:a16="http://schemas.microsoft.com/office/drawing/2014/main" id="{F0AAD7B0-5771-FCC8-50D4-CDE2B3F0CDF9}"/>
                </a:ext>
              </a:extLst>
            </p:cNvPr>
            <p:cNvCxnSpPr>
              <a:cxnSpLocks/>
              <a:stCxn id="35" idx="0"/>
            </p:cNvCxnSpPr>
            <p:nvPr/>
          </p:nvCxnSpPr>
          <p:spPr>
            <a:xfrm flipH="1" flipV="1">
              <a:off x="5191608" y="23996852"/>
              <a:ext cx="362913" cy="625559"/>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35" name="Rectangle: Rounded Corners 34">
              <a:extLst>
                <a:ext uri="{FF2B5EF4-FFF2-40B4-BE49-F238E27FC236}">
                  <a16:creationId xmlns:a16="http://schemas.microsoft.com/office/drawing/2014/main" id="{3D5D32F0-E08A-AC65-4E2D-7E83677D2966}"/>
                </a:ext>
              </a:extLst>
            </p:cNvPr>
            <p:cNvSpPr/>
            <p:nvPr/>
          </p:nvSpPr>
          <p:spPr>
            <a:xfrm>
              <a:off x="4613181" y="24622411"/>
              <a:ext cx="1882680" cy="63491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5D6A76"/>
                  </a:solidFill>
                  <a:effectLst/>
                  <a:uLnTx/>
                  <a:uFillTx/>
                  <a:latin typeface="Gill Sans Nova Light"/>
                  <a:ea typeface="+mn-ea"/>
                  <a:cs typeface="+mn-cs"/>
                </a:rPr>
                <a:t>PID</a:t>
              </a:r>
              <a:br>
                <a:rPr kumimoji="0" lang="en-GB" sz="800" b="0" i="0" u="none" strike="noStrike" kern="1200" cap="none" spc="0" normalizeH="0" baseline="0" noProof="0" dirty="0">
                  <a:ln>
                    <a:noFill/>
                  </a:ln>
                  <a:solidFill>
                    <a:srgbClr val="5D6A76"/>
                  </a:solidFill>
                  <a:effectLst/>
                  <a:uLnTx/>
                  <a:uFillTx/>
                  <a:latin typeface="Gill Sans Nova Light"/>
                  <a:ea typeface="+mn-ea"/>
                  <a:cs typeface="+mn-cs"/>
                </a:rPr>
              </a:br>
              <a:r>
                <a:rPr kumimoji="0" lang="en-GB" sz="8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https://doi.org/...</a:t>
              </a:r>
            </a:p>
          </p:txBody>
        </p:sp>
        <p:cxnSp>
          <p:nvCxnSpPr>
            <p:cNvPr id="36" name="Straight Arrow Connector 35">
              <a:extLst>
                <a:ext uri="{FF2B5EF4-FFF2-40B4-BE49-F238E27FC236}">
                  <a16:creationId xmlns:a16="http://schemas.microsoft.com/office/drawing/2014/main" id="{E16B572B-D848-B873-7F74-7F2D9EE1DC72}"/>
                </a:ext>
              </a:extLst>
            </p:cNvPr>
            <p:cNvCxnSpPr>
              <a:cxnSpLocks/>
            </p:cNvCxnSpPr>
            <p:nvPr/>
          </p:nvCxnSpPr>
          <p:spPr>
            <a:xfrm>
              <a:off x="4782223" y="25772907"/>
              <a:ext cx="1730910" cy="44085"/>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grpSp>
          <p:nvGrpSpPr>
            <p:cNvPr id="37" name="Group 36">
              <a:extLst>
                <a:ext uri="{FF2B5EF4-FFF2-40B4-BE49-F238E27FC236}">
                  <a16:creationId xmlns:a16="http://schemas.microsoft.com/office/drawing/2014/main" id="{C2613FB2-05FD-D988-7B29-28A3AE494B0A}"/>
                </a:ext>
              </a:extLst>
            </p:cNvPr>
            <p:cNvGrpSpPr/>
            <p:nvPr/>
          </p:nvGrpSpPr>
          <p:grpSpPr>
            <a:xfrm>
              <a:off x="11940760" y="23477539"/>
              <a:ext cx="1488026" cy="772576"/>
              <a:chOff x="11901467" y="23591975"/>
              <a:chExt cx="1488026" cy="772576"/>
            </a:xfrm>
          </p:grpSpPr>
          <p:sp>
            <p:nvSpPr>
              <p:cNvPr id="47" name="Rectangle: Rounded Corners 46">
                <a:extLst>
                  <a:ext uri="{FF2B5EF4-FFF2-40B4-BE49-F238E27FC236}">
                    <a16:creationId xmlns:a16="http://schemas.microsoft.com/office/drawing/2014/main" id="{6B861FA2-BE9F-EAC3-5E1D-40636B4F163A}"/>
                  </a:ext>
                </a:extLst>
              </p:cNvPr>
              <p:cNvSpPr/>
              <p:nvPr/>
            </p:nvSpPr>
            <p:spPr>
              <a:xfrm>
                <a:off x="12275163" y="23591975"/>
                <a:ext cx="1114330" cy="77257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48" name="Graphic 47">
                <a:extLst>
                  <a:ext uri="{FF2B5EF4-FFF2-40B4-BE49-F238E27FC236}">
                    <a16:creationId xmlns:a16="http://schemas.microsoft.com/office/drawing/2014/main" id="{0689A000-B823-2038-8A7F-E992DBDDA1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29772" y="23796568"/>
                <a:ext cx="995695" cy="338536"/>
              </a:xfrm>
              <a:prstGeom prst="rect">
                <a:avLst/>
              </a:prstGeom>
            </p:spPr>
          </p:pic>
          <p:sp>
            <p:nvSpPr>
              <p:cNvPr id="49" name="Rectangle: Rounded Corners 48">
                <a:extLst>
                  <a:ext uri="{FF2B5EF4-FFF2-40B4-BE49-F238E27FC236}">
                    <a16:creationId xmlns:a16="http://schemas.microsoft.com/office/drawing/2014/main" id="{DF349A8B-DD05-2AD9-0EC0-64AEAA6B9644}"/>
                  </a:ext>
                </a:extLst>
              </p:cNvPr>
              <p:cNvSpPr/>
              <p:nvPr/>
            </p:nvSpPr>
            <p:spPr>
              <a:xfrm>
                <a:off x="11901467" y="23769030"/>
                <a:ext cx="376266" cy="4379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grpSp>
        <p:grpSp>
          <p:nvGrpSpPr>
            <p:cNvPr id="38" name="Group 37">
              <a:extLst>
                <a:ext uri="{FF2B5EF4-FFF2-40B4-BE49-F238E27FC236}">
                  <a16:creationId xmlns:a16="http://schemas.microsoft.com/office/drawing/2014/main" id="{F00BE021-E3C0-D43C-357A-DB88765AF94D}"/>
                </a:ext>
              </a:extLst>
            </p:cNvPr>
            <p:cNvGrpSpPr/>
            <p:nvPr/>
          </p:nvGrpSpPr>
          <p:grpSpPr>
            <a:xfrm>
              <a:off x="10336597" y="26856947"/>
              <a:ext cx="2470144" cy="1251745"/>
              <a:chOff x="10020315" y="27331448"/>
              <a:chExt cx="2470144" cy="1251745"/>
            </a:xfrm>
          </p:grpSpPr>
          <p:sp>
            <p:nvSpPr>
              <p:cNvPr id="43" name="Rectangle: Rounded Corners 42">
                <a:extLst>
                  <a:ext uri="{FF2B5EF4-FFF2-40B4-BE49-F238E27FC236}">
                    <a16:creationId xmlns:a16="http://schemas.microsoft.com/office/drawing/2014/main" id="{09FFB178-9BDB-7525-BDB0-56E8A4463D28}"/>
                  </a:ext>
                </a:extLst>
              </p:cNvPr>
              <p:cNvSpPr/>
              <p:nvPr/>
            </p:nvSpPr>
            <p:spPr>
              <a:xfrm>
                <a:off x="10295986" y="27755127"/>
                <a:ext cx="2194473" cy="82806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44" name="Picture 43" descr="Logo&#10;&#10;Description automatically generated">
                <a:extLst>
                  <a:ext uri="{FF2B5EF4-FFF2-40B4-BE49-F238E27FC236}">
                    <a16:creationId xmlns:a16="http://schemas.microsoft.com/office/drawing/2014/main" id="{9B2289B2-1D39-3419-AF67-0C538E392C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58873" y="27935407"/>
                <a:ext cx="1549621" cy="442288"/>
              </a:xfrm>
              <a:prstGeom prst="rect">
                <a:avLst/>
              </a:prstGeom>
            </p:spPr>
          </p:pic>
          <p:sp>
            <p:nvSpPr>
              <p:cNvPr id="45" name="Rectangle: Rounded Corners 44">
                <a:extLst>
                  <a:ext uri="{FF2B5EF4-FFF2-40B4-BE49-F238E27FC236}">
                    <a16:creationId xmlns:a16="http://schemas.microsoft.com/office/drawing/2014/main" id="{73480F9C-1645-9E43-8CCE-7972727B7EE3}"/>
                  </a:ext>
                </a:extLst>
              </p:cNvPr>
              <p:cNvSpPr/>
              <p:nvPr/>
            </p:nvSpPr>
            <p:spPr>
              <a:xfrm>
                <a:off x="10020315" y="27879300"/>
                <a:ext cx="547404" cy="5572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5D6A76"/>
                    </a:solidFill>
                    <a:effectLst/>
                    <a:uLnTx/>
                    <a:uFillTx/>
                    <a:latin typeface="Gill Sans Nova Light"/>
                    <a:ea typeface="+mn-ea"/>
                    <a:cs typeface="+mn-cs"/>
                  </a:rPr>
                  <a:t>w3id</a:t>
                </a:r>
              </a:p>
            </p:txBody>
          </p:sp>
          <p:sp>
            <p:nvSpPr>
              <p:cNvPr id="46" name="Rectangle: Rounded Corners 45">
                <a:extLst>
                  <a:ext uri="{FF2B5EF4-FFF2-40B4-BE49-F238E27FC236}">
                    <a16:creationId xmlns:a16="http://schemas.microsoft.com/office/drawing/2014/main" id="{AC7D8248-4518-3171-5DEB-85ABAF022AD8}"/>
                  </a:ext>
                </a:extLst>
              </p:cNvPr>
              <p:cNvSpPr/>
              <p:nvPr/>
            </p:nvSpPr>
            <p:spPr>
              <a:xfrm>
                <a:off x="10438678" y="27331448"/>
                <a:ext cx="1549621" cy="455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RO-Crate profile</a:t>
                </a:r>
              </a:p>
            </p:txBody>
          </p:sp>
        </p:grpSp>
        <p:pic>
          <p:nvPicPr>
            <p:cNvPr id="39" name="Graphic 38">
              <a:extLst>
                <a:ext uri="{FF2B5EF4-FFF2-40B4-BE49-F238E27FC236}">
                  <a16:creationId xmlns:a16="http://schemas.microsoft.com/office/drawing/2014/main" id="{32284DB4-1C9E-BC13-DDB4-A676B1C697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42639" y="24663244"/>
              <a:ext cx="279169" cy="279169"/>
            </a:xfrm>
            <a:prstGeom prst="rect">
              <a:avLst/>
            </a:prstGeom>
          </p:spPr>
        </p:pic>
        <p:sp>
          <p:nvSpPr>
            <p:cNvPr id="40" name="Rectangle: Rounded Corners 39">
              <a:extLst>
                <a:ext uri="{FF2B5EF4-FFF2-40B4-BE49-F238E27FC236}">
                  <a16:creationId xmlns:a16="http://schemas.microsoft.com/office/drawing/2014/main" id="{71F11E51-21CB-372C-6AAD-246437AA1064}"/>
                </a:ext>
              </a:extLst>
            </p:cNvPr>
            <p:cNvSpPr/>
            <p:nvPr/>
          </p:nvSpPr>
          <p:spPr>
            <a:xfrm>
              <a:off x="442766" y="25389663"/>
              <a:ext cx="4928131" cy="2484241"/>
            </a:xfrm>
            <a:prstGeom prst="roundRect">
              <a:avLst/>
            </a:prstGeom>
            <a:solidFill>
              <a:schemeClr val="tx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D7D0CE">
                      <a:lumMod val="9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HEAD https://workflowhub.eu/workflows/255?version=1 HTTP/1.1</a:t>
              </a:r>
              <a:endPar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rPr>
                <a:t>Link</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err="1">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describedby</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vnd.datacite.datacite+xml</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err="1">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describedby</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ld+json</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https://doi.org/10.48546/workflowhub.workflow.255.1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cite-as</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https://workflowhub.eu/workflows/255/ro_crate?version=1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item</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type="application/zip" </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profile="https://w3id.org/</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ro</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/crate"</a:t>
              </a:r>
            </a:p>
          </p:txBody>
        </p:sp>
        <p:sp>
          <p:nvSpPr>
            <p:cNvPr id="41" name="TextBox 40">
              <a:extLst>
                <a:ext uri="{FF2B5EF4-FFF2-40B4-BE49-F238E27FC236}">
                  <a16:creationId xmlns:a16="http://schemas.microsoft.com/office/drawing/2014/main" id="{48EC2754-9922-FA66-DBFA-8078CAAB643B}"/>
                </a:ext>
              </a:extLst>
            </p:cNvPr>
            <p:cNvSpPr txBox="1"/>
            <p:nvPr/>
          </p:nvSpPr>
          <p:spPr>
            <a:xfrm>
              <a:off x="2007577" y="27541055"/>
              <a:ext cx="3890827" cy="376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Gill Sans Nova Light"/>
                  <a:ea typeface="+mn-ea"/>
                  <a:cs typeface="+mn-cs"/>
                </a:rPr>
                <a:t>HTTP Link headers for </a:t>
              </a:r>
              <a:r>
                <a:rPr kumimoji="0" lang="en-GB" sz="1200" b="1" i="1" u="none" strike="noStrike" kern="1200" cap="none" spc="0" normalizeH="0" baseline="0" noProof="0" dirty="0">
                  <a:ln>
                    <a:noFill/>
                  </a:ln>
                  <a:solidFill>
                    <a:srgbClr val="FFFFFF"/>
                  </a:solidFill>
                  <a:effectLst/>
                  <a:uLnTx/>
                  <a:uFillTx/>
                  <a:latin typeface="Gill Sans Nova Light"/>
                  <a:ea typeface="+mn-ea"/>
                  <a:cs typeface="+mn-cs"/>
                </a:rPr>
                <a:t>machines</a:t>
              </a:r>
            </a:p>
          </p:txBody>
        </p:sp>
        <p:sp>
          <p:nvSpPr>
            <p:cNvPr id="42" name="TextBox 41">
              <a:extLst>
                <a:ext uri="{FF2B5EF4-FFF2-40B4-BE49-F238E27FC236}">
                  <a16:creationId xmlns:a16="http://schemas.microsoft.com/office/drawing/2014/main" id="{F2F077DD-1C5E-133C-1ACC-E1927FAD345F}"/>
                </a:ext>
              </a:extLst>
            </p:cNvPr>
            <p:cNvSpPr txBox="1"/>
            <p:nvPr/>
          </p:nvSpPr>
          <p:spPr>
            <a:xfrm>
              <a:off x="739922" y="21172937"/>
              <a:ext cx="3498703" cy="376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5D6A76"/>
                  </a:solidFill>
                  <a:effectLst/>
                  <a:uLnTx/>
                  <a:uFillTx/>
                  <a:latin typeface="Gill Sans Nova Light"/>
                  <a:ea typeface="+mn-ea"/>
                  <a:cs typeface="+mn-cs"/>
                </a:rPr>
                <a:t>HTML landing page for </a:t>
              </a:r>
              <a:r>
                <a:rPr kumimoji="0" lang="en-GB" sz="1200" b="1" i="1" u="none" strike="noStrike" kern="1200" cap="none" spc="0" normalizeH="0" baseline="0" noProof="0" dirty="0">
                  <a:ln>
                    <a:noFill/>
                  </a:ln>
                  <a:solidFill>
                    <a:srgbClr val="5D6A76"/>
                  </a:solidFill>
                  <a:effectLst/>
                  <a:uLnTx/>
                  <a:uFillTx/>
                  <a:latin typeface="Gill Sans Nova Light"/>
                  <a:ea typeface="+mn-ea"/>
                  <a:cs typeface="+mn-cs"/>
                </a:rPr>
                <a:t>humans</a:t>
              </a:r>
            </a:p>
          </p:txBody>
        </p:sp>
      </p:grpSp>
      <p:pic>
        <p:nvPicPr>
          <p:cNvPr id="141" name="Graphic 140">
            <a:extLst>
              <a:ext uri="{FF2B5EF4-FFF2-40B4-BE49-F238E27FC236}">
                <a16:creationId xmlns:a16="http://schemas.microsoft.com/office/drawing/2014/main" id="{5754175B-9947-00CC-F752-4BC6446242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79362" y="5832380"/>
            <a:ext cx="1219837" cy="354999"/>
          </a:xfrm>
          <a:prstGeom prst="rect">
            <a:avLst/>
          </a:prstGeom>
        </p:spPr>
      </p:pic>
      <p:cxnSp>
        <p:nvCxnSpPr>
          <p:cNvPr id="144" name="Straight Arrow Connector 143">
            <a:extLst>
              <a:ext uri="{FF2B5EF4-FFF2-40B4-BE49-F238E27FC236}">
                <a16:creationId xmlns:a16="http://schemas.microsoft.com/office/drawing/2014/main" id="{EF1F37B0-38D1-3C56-11F8-3F3108E3D814}"/>
              </a:ext>
            </a:extLst>
          </p:cNvPr>
          <p:cNvCxnSpPr>
            <a:cxnSpLocks/>
          </p:cNvCxnSpPr>
          <p:nvPr/>
        </p:nvCxnSpPr>
        <p:spPr>
          <a:xfrm>
            <a:off x="7881959" y="5329148"/>
            <a:ext cx="433831" cy="577902"/>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DAD5F558-5999-3E0F-50DC-34F5A018E758}"/>
              </a:ext>
            </a:extLst>
          </p:cNvPr>
          <p:cNvSpPr txBox="1"/>
          <p:nvPr/>
        </p:nvSpPr>
        <p:spPr>
          <a:xfrm>
            <a:off x="247453" y="6473032"/>
            <a:ext cx="6174088" cy="369332"/>
          </a:xfrm>
          <a:prstGeom prst="rect">
            <a:avLst/>
          </a:prstGeom>
          <a:noFill/>
        </p:spPr>
        <p:txBody>
          <a:bodyPr wrap="square">
            <a:spAutoFit/>
          </a:bodyPr>
          <a:lstStyle/>
          <a:p>
            <a:r>
              <a:rPr lang="en-GB" dirty="0">
                <a:hlinkClick r:id="rId20"/>
              </a:rPr>
              <a:t>https://doi.org/10.3897/rio.8.e93937</a:t>
            </a:r>
            <a:r>
              <a:rPr lang="en-GB"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EA2C27-2301-B04E-9D0A-563869E400E8}"/>
              </a:ext>
            </a:extLst>
          </p:cNvPr>
          <p:cNvSpPr>
            <a:spLocks noGrp="1"/>
          </p:cNvSpPr>
          <p:nvPr>
            <p:ph type="ctrTitle"/>
          </p:nvPr>
        </p:nvSpPr>
        <p:spPr>
          <a:xfrm>
            <a:off x="3679010" y="-1696050"/>
            <a:ext cx="5330222" cy="2387600"/>
          </a:xfrm>
        </p:spPr>
        <p:txBody>
          <a:bodyPr/>
          <a:lstStyle/>
          <a:p>
            <a:r>
              <a:rPr lang="en-GB" sz="4000" dirty="0">
                <a:solidFill>
                  <a:schemeClr val="tx2"/>
                </a:solidFill>
              </a:rPr>
              <a:t>FAIR Signposting</a:t>
            </a:r>
          </a:p>
        </p:txBody>
      </p:sp>
      <p:sp>
        <p:nvSpPr>
          <p:cNvPr id="5" name="Content Placeholder 4">
            <a:extLst>
              <a:ext uri="{FF2B5EF4-FFF2-40B4-BE49-F238E27FC236}">
                <a16:creationId xmlns:a16="http://schemas.microsoft.com/office/drawing/2014/main" id="{812DB89D-D10A-C5F6-E754-7C8442536E0C}"/>
              </a:ext>
            </a:extLst>
          </p:cNvPr>
          <p:cNvSpPr>
            <a:spLocks noGrp="1"/>
          </p:cNvSpPr>
          <p:nvPr>
            <p:ph type="subTitle" idx="1"/>
          </p:nvPr>
        </p:nvSpPr>
        <p:spPr>
          <a:xfrm>
            <a:off x="4886324" y="6276257"/>
            <a:ext cx="6894180" cy="608555"/>
          </a:xfrm>
        </p:spPr>
        <p:txBody>
          <a:bodyPr>
            <a:normAutofit fontScale="85000" lnSpcReduction="20000"/>
          </a:bodyPr>
          <a:lstStyle/>
          <a:p>
            <a:pPr marL="114300" indent="0">
              <a:buNone/>
            </a:pPr>
            <a:r>
              <a:rPr lang="en-GB" sz="2000" dirty="0">
                <a:hlinkClick r:id="rId3"/>
              </a:rPr>
              <a:t>https://signposting.org/FAIR/</a:t>
            </a:r>
            <a:r>
              <a:rPr lang="en-GB" sz="2000" dirty="0"/>
              <a:t> </a:t>
            </a:r>
          </a:p>
          <a:p>
            <a:pPr marL="114300" indent="0">
              <a:buNone/>
            </a:pPr>
            <a:r>
              <a:rPr lang="en-GB" sz="2000" dirty="0" err="1"/>
              <a:t>Linkset</a:t>
            </a:r>
            <a:r>
              <a:rPr lang="en-GB" sz="2000" dirty="0"/>
              <a:t>: </a:t>
            </a:r>
            <a:r>
              <a:rPr lang="en-GB" sz="2000" dirty="0">
                <a:hlinkClick r:id="rId4"/>
              </a:rPr>
              <a:t>https://doi.org/10.17487/RFC9264</a:t>
            </a:r>
            <a:r>
              <a:rPr lang="en-GB" sz="2000" dirty="0"/>
              <a:t> </a:t>
            </a:r>
          </a:p>
        </p:txBody>
      </p:sp>
      <p:pic>
        <p:nvPicPr>
          <p:cNvPr id="7" name="Picture 6" descr="Diagram&#10;&#10;Description automatically generated">
            <a:extLst>
              <a:ext uri="{FF2B5EF4-FFF2-40B4-BE49-F238E27FC236}">
                <a16:creationId xmlns:a16="http://schemas.microsoft.com/office/drawing/2014/main" id="{D2BCCBBE-B2ED-A4BB-EA73-E7A98D7DAF0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5650" y="648424"/>
            <a:ext cx="6724854" cy="3929279"/>
          </a:xfrm>
          <a:prstGeom prst="rect">
            <a:avLst/>
          </a:prstGeom>
        </p:spPr>
      </p:pic>
      <p:pic>
        <p:nvPicPr>
          <p:cNvPr id="9" name="Picture 8">
            <a:extLst>
              <a:ext uri="{FF2B5EF4-FFF2-40B4-BE49-F238E27FC236}">
                <a16:creationId xmlns:a16="http://schemas.microsoft.com/office/drawing/2014/main" id="{7D035B1D-1B32-F0FD-03A9-297FA64CEA85}"/>
              </a:ext>
            </a:extLst>
          </p:cNvPr>
          <p:cNvPicPr>
            <a:picLocks noChangeAspect="1"/>
          </p:cNvPicPr>
          <p:nvPr/>
        </p:nvPicPr>
        <p:blipFill>
          <a:blip r:embed="rId6"/>
          <a:stretch>
            <a:fillRect/>
          </a:stretch>
        </p:blipFill>
        <p:spPr>
          <a:xfrm>
            <a:off x="0" y="-47500"/>
            <a:ext cx="3770955" cy="3744243"/>
          </a:xfrm>
          <a:prstGeom prst="rect">
            <a:avLst/>
          </a:prstGeom>
        </p:spPr>
      </p:pic>
      <p:pic>
        <p:nvPicPr>
          <p:cNvPr id="12" name="Picture 11">
            <a:extLst>
              <a:ext uri="{FF2B5EF4-FFF2-40B4-BE49-F238E27FC236}">
                <a16:creationId xmlns:a16="http://schemas.microsoft.com/office/drawing/2014/main" id="{C612858D-5904-82D3-3804-DE78F4D2460E}"/>
              </a:ext>
            </a:extLst>
          </p:cNvPr>
          <p:cNvPicPr>
            <a:picLocks noChangeAspect="1"/>
          </p:cNvPicPr>
          <p:nvPr/>
        </p:nvPicPr>
        <p:blipFill>
          <a:blip r:embed="rId7"/>
          <a:stretch>
            <a:fillRect/>
          </a:stretch>
        </p:blipFill>
        <p:spPr>
          <a:xfrm>
            <a:off x="5702199" y="4760925"/>
            <a:ext cx="7050672" cy="1206637"/>
          </a:xfrm>
          <a:prstGeom prst="rect">
            <a:avLst/>
          </a:prstGeom>
        </p:spPr>
      </p:pic>
      <p:pic>
        <p:nvPicPr>
          <p:cNvPr id="8" name="Google Shape;60;p2" descr="Diagram, schematic&#10;&#10;Description automatically generated">
            <a:extLst>
              <a:ext uri="{FF2B5EF4-FFF2-40B4-BE49-F238E27FC236}">
                <a16:creationId xmlns:a16="http://schemas.microsoft.com/office/drawing/2014/main" id="{FA9551B0-1D32-5F2F-2935-2C3EF79321BA}"/>
              </a:ext>
            </a:extLst>
          </p:cNvPr>
          <p:cNvPicPr preferRelativeResize="0"/>
          <p:nvPr/>
        </p:nvPicPr>
        <p:blipFill rotWithShape="1">
          <a:blip r:embed="rId8">
            <a:clrChange>
              <a:clrFrom>
                <a:srgbClr val="FFFFFF"/>
              </a:clrFrom>
              <a:clrTo>
                <a:srgbClr val="FFFFFF">
                  <a:alpha val="0"/>
                </a:srgbClr>
              </a:clrTo>
            </a:clrChange>
            <a:alphaModFix/>
            <a:duotone>
              <a:prstClr val="black"/>
              <a:schemeClr val="accent1">
                <a:tint val="45000"/>
                <a:satMod val="400000"/>
              </a:schemeClr>
            </a:duotone>
          </a:blip>
          <a:srcRect/>
          <a:stretch/>
        </p:blipFill>
        <p:spPr>
          <a:xfrm>
            <a:off x="-1" y="2663851"/>
            <a:ext cx="4194149" cy="4194149"/>
          </a:xfrm>
          <a:prstGeom prst="rect">
            <a:avLst/>
          </a:prstGeom>
          <a:noFill/>
          <a:ln>
            <a:noFill/>
          </a:ln>
        </p:spPr>
      </p:pic>
      <p:sp>
        <p:nvSpPr>
          <p:cNvPr id="11" name="Google Shape;61;p2">
            <a:extLst>
              <a:ext uri="{FF2B5EF4-FFF2-40B4-BE49-F238E27FC236}">
                <a16:creationId xmlns:a16="http://schemas.microsoft.com/office/drawing/2014/main" id="{FCBA5977-F8D2-F507-4E80-DADCC8211E42}"/>
              </a:ext>
            </a:extLst>
          </p:cNvPr>
          <p:cNvSpPr txBox="1"/>
          <p:nvPr/>
        </p:nvSpPr>
        <p:spPr>
          <a:xfrm>
            <a:off x="9886251" y="9699144"/>
            <a:ext cx="3788507"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it-IT" sz="1400" b="0" i="1" u="none" strike="noStrike" cap="none">
                <a:solidFill>
                  <a:srgbClr val="000000"/>
                </a:solidFill>
                <a:latin typeface="Calibri"/>
                <a:ea typeface="Calibri"/>
                <a:cs typeface="Calibri"/>
                <a:sym typeface="Calibri"/>
              </a:rPr>
              <a:t>Image courtesy of Patrick Hochstenbach</a:t>
            </a:r>
            <a:endParaRPr sz="1400" b="0" i="1" u="none" strike="noStrike" cap="none">
              <a:solidFill>
                <a:srgbClr val="000000"/>
              </a:solidFill>
              <a:latin typeface="Calibri"/>
              <a:ea typeface="Calibri"/>
              <a:cs typeface="Calibri"/>
              <a:sym typeface="Calibri"/>
            </a:endParaRPr>
          </a:p>
        </p:txBody>
      </p:sp>
      <p:cxnSp>
        <p:nvCxnSpPr>
          <p:cNvPr id="3" name="Connector: Curved 2">
            <a:extLst>
              <a:ext uri="{FF2B5EF4-FFF2-40B4-BE49-F238E27FC236}">
                <a16:creationId xmlns:a16="http://schemas.microsoft.com/office/drawing/2014/main" id="{C196E53C-FBAF-B5E0-9E2A-6DB834E3F478}"/>
              </a:ext>
            </a:extLst>
          </p:cNvPr>
          <p:cNvCxnSpPr>
            <a:cxnSpLocks/>
          </p:cNvCxnSpPr>
          <p:nvPr/>
        </p:nvCxnSpPr>
        <p:spPr>
          <a:xfrm rot="10800000">
            <a:off x="9420187" y="2663853"/>
            <a:ext cx="1499714" cy="72595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8ECDD53A-1BA7-93CA-7683-820D8B261912}"/>
              </a:ext>
            </a:extLst>
          </p:cNvPr>
          <p:cNvSpPr txBox="1"/>
          <p:nvPr/>
        </p:nvSpPr>
        <p:spPr>
          <a:xfrm>
            <a:off x="9665434" y="3128197"/>
            <a:ext cx="704039" cy="261610"/>
          </a:xfrm>
          <a:prstGeom prst="rect">
            <a:avLst/>
          </a:prstGeom>
          <a:noFill/>
        </p:spPr>
        <p:txBody>
          <a:bodyPr wrap="none" rtlCol="0">
            <a:spAutoFit/>
          </a:bodyPr>
          <a:lstStyle/>
          <a:p>
            <a:r>
              <a:rPr lang="en-GB" sz="1100" dirty="0"/>
              <a:t>collection</a:t>
            </a:r>
          </a:p>
        </p:txBody>
      </p:sp>
      <p:sp>
        <p:nvSpPr>
          <p:cNvPr id="14" name="Rectangle 1">
            <a:extLst>
              <a:ext uri="{FF2B5EF4-FFF2-40B4-BE49-F238E27FC236}">
                <a16:creationId xmlns:a16="http://schemas.microsoft.com/office/drawing/2014/main" id="{7B2B6FCE-6950-8505-38E6-14B8E4E6FB1A}"/>
              </a:ext>
            </a:extLst>
          </p:cNvPr>
          <p:cNvSpPr>
            <a:spLocks noChangeArrowheads="1"/>
          </p:cNvSpPr>
          <p:nvPr/>
        </p:nvSpPr>
        <p:spPr bwMode="auto">
          <a:xfrm>
            <a:off x="0" y="-75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10.17487/RFC9264</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1996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BD2CD-300E-72E4-BB32-95F256F9BC43}"/>
              </a:ext>
            </a:extLst>
          </p:cNvPr>
          <p:cNvSpPr>
            <a:spLocks noGrp="1"/>
          </p:cNvSpPr>
          <p:nvPr>
            <p:ph type="ctrTitle"/>
          </p:nvPr>
        </p:nvSpPr>
        <p:spPr/>
        <p:txBody>
          <a:bodyPr/>
          <a:lstStyle/>
          <a:p>
            <a:r>
              <a:rPr lang="en-GB" dirty="0"/>
              <a:t>Discussion points</a:t>
            </a:r>
          </a:p>
        </p:txBody>
      </p:sp>
      <p:sp>
        <p:nvSpPr>
          <p:cNvPr id="5" name="Subtitle 4">
            <a:extLst>
              <a:ext uri="{FF2B5EF4-FFF2-40B4-BE49-F238E27FC236}">
                <a16:creationId xmlns:a16="http://schemas.microsoft.com/office/drawing/2014/main" id="{2938038D-8F72-E76C-44AB-BA78152872B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80219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F9005-FAA0-6F83-52D6-FCBDC9C3C2B7}"/>
              </a:ext>
            </a:extLst>
          </p:cNvPr>
          <p:cNvSpPr>
            <a:spLocks noGrp="1"/>
          </p:cNvSpPr>
          <p:nvPr>
            <p:ph type="title"/>
          </p:nvPr>
        </p:nvSpPr>
        <p:spPr/>
        <p:txBody>
          <a:bodyPr/>
          <a:lstStyle/>
          <a:p>
            <a:r>
              <a:rPr lang="en-GB" dirty="0"/>
              <a:t>What is common for a group of collections?	</a:t>
            </a:r>
          </a:p>
        </p:txBody>
      </p:sp>
      <p:sp>
        <p:nvSpPr>
          <p:cNvPr id="5" name="Content Placeholder 4">
            <a:extLst>
              <a:ext uri="{FF2B5EF4-FFF2-40B4-BE49-F238E27FC236}">
                <a16:creationId xmlns:a16="http://schemas.microsoft.com/office/drawing/2014/main" id="{DC58DEE6-E8F1-7B2E-0826-B14132CC591D}"/>
              </a:ext>
            </a:extLst>
          </p:cNvPr>
          <p:cNvSpPr>
            <a:spLocks noGrp="1"/>
          </p:cNvSpPr>
          <p:nvPr>
            <p:ph idx="1"/>
          </p:nvPr>
        </p:nvSpPr>
        <p:spPr/>
        <p:txBody>
          <a:bodyPr>
            <a:normAutofit lnSpcReduction="10000"/>
          </a:bodyPr>
          <a:lstStyle/>
          <a:p>
            <a:r>
              <a:rPr lang="en-GB" dirty="0"/>
              <a:t>Content must include object of </a:t>
            </a:r>
            <a:r>
              <a:rPr lang="en-GB" i="1" dirty="0"/>
              <a:t>particular type</a:t>
            </a:r>
          </a:p>
          <a:p>
            <a:pPr lvl="1"/>
            <a:r>
              <a:rPr lang="en-GB" dirty="0"/>
              <a:t>Do the objects have common metadata expectations?</a:t>
            </a:r>
          </a:p>
          <a:p>
            <a:r>
              <a:rPr lang="en-GB" i="1" dirty="0"/>
              <a:t>Common attributes </a:t>
            </a:r>
            <a:r>
              <a:rPr lang="en-GB" dirty="0"/>
              <a:t>in collection’s metadata</a:t>
            </a:r>
          </a:p>
          <a:p>
            <a:r>
              <a:rPr lang="en-GB" dirty="0"/>
              <a:t>Collection is </a:t>
            </a:r>
            <a:r>
              <a:rPr lang="en-GB" i="1" dirty="0"/>
              <a:t>maintained</a:t>
            </a:r>
            <a:r>
              <a:rPr lang="en-GB" dirty="0"/>
              <a:t> by a particular institution</a:t>
            </a:r>
          </a:p>
          <a:p>
            <a:r>
              <a:rPr lang="en-GB" dirty="0"/>
              <a:t>Collection (indirectly) </a:t>
            </a:r>
            <a:r>
              <a:rPr lang="en-GB" i="1" dirty="0"/>
              <a:t>annotates</a:t>
            </a:r>
            <a:r>
              <a:rPr lang="en-GB" dirty="0"/>
              <a:t> the collected items</a:t>
            </a:r>
          </a:p>
          <a:p>
            <a:r>
              <a:rPr lang="en-GB" dirty="0"/>
              <a:t>Expectations of immutability and versioning</a:t>
            </a:r>
            <a:endParaRPr lang="en-GB" dirty="0">
              <a:sym typeface="Wingdings" panose="05000000000000000000" pitchFamily="2" charset="2"/>
            </a:endParaRPr>
          </a:p>
          <a:p>
            <a:endParaRPr lang="en-GB" dirty="0">
              <a:sym typeface="Wingdings" panose="05000000000000000000" pitchFamily="2" charset="2"/>
            </a:endParaRPr>
          </a:p>
          <a:p>
            <a:pPr marL="0" indent="0">
              <a:buNone/>
            </a:pPr>
            <a:r>
              <a:rPr lang="en-GB" dirty="0">
                <a:sym typeface="Wingdings" panose="05000000000000000000" pitchFamily="2" charset="2"/>
              </a:rPr>
              <a:t> </a:t>
            </a:r>
            <a:r>
              <a:rPr lang="en-GB" dirty="0"/>
              <a:t>Machines and humans can assume such commonalities </a:t>
            </a:r>
          </a:p>
        </p:txBody>
      </p:sp>
    </p:spTree>
    <p:extLst>
      <p:ext uri="{BB962C8B-B14F-4D97-AF65-F5344CB8AC3E}">
        <p14:creationId xmlns:p14="http://schemas.microsoft.com/office/powerpoint/2010/main" val="102348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605C-331E-58F2-6D41-EE4892CAE110}"/>
              </a:ext>
            </a:extLst>
          </p:cNvPr>
          <p:cNvSpPr>
            <a:spLocks noGrp="1"/>
          </p:cNvSpPr>
          <p:nvPr>
            <p:ph type="title"/>
          </p:nvPr>
        </p:nvSpPr>
        <p:spPr/>
        <p:txBody>
          <a:bodyPr/>
          <a:lstStyle/>
          <a:p>
            <a:r>
              <a:rPr lang="en-GB" dirty="0"/>
              <a:t>Which machine-actions for collections?</a:t>
            </a:r>
          </a:p>
        </p:txBody>
      </p:sp>
      <p:sp>
        <p:nvSpPr>
          <p:cNvPr id="3" name="Content Placeholder 2">
            <a:extLst>
              <a:ext uri="{FF2B5EF4-FFF2-40B4-BE49-F238E27FC236}">
                <a16:creationId xmlns:a16="http://schemas.microsoft.com/office/drawing/2014/main" id="{4C768E5C-F459-0D08-0ACE-8783EE0C72DC}"/>
              </a:ext>
            </a:extLst>
          </p:cNvPr>
          <p:cNvSpPr>
            <a:spLocks noGrp="1"/>
          </p:cNvSpPr>
          <p:nvPr>
            <p:ph idx="1"/>
          </p:nvPr>
        </p:nvSpPr>
        <p:spPr>
          <a:xfrm>
            <a:off x="576071" y="1901952"/>
            <a:ext cx="11182660" cy="3877056"/>
          </a:xfrm>
        </p:spPr>
        <p:txBody>
          <a:bodyPr>
            <a:normAutofit fontScale="85000" lnSpcReduction="20000"/>
          </a:bodyPr>
          <a:lstStyle/>
          <a:p>
            <a:r>
              <a:rPr lang="en-GB" i="1" dirty="0"/>
              <a:t>Inspect</a:t>
            </a:r>
            <a:r>
              <a:rPr lang="en-GB" dirty="0"/>
              <a:t> – describe the collection as an entity</a:t>
            </a:r>
          </a:p>
          <a:p>
            <a:r>
              <a:rPr lang="en-GB" i="1" dirty="0"/>
              <a:t>Iterate</a:t>
            </a:r>
            <a:r>
              <a:rPr lang="en-GB" dirty="0"/>
              <a:t> – find and possibly retrieve contained items</a:t>
            </a:r>
          </a:p>
          <a:p>
            <a:r>
              <a:rPr lang="en-GB" i="1" dirty="0"/>
              <a:t>Identify – </a:t>
            </a:r>
            <a:r>
              <a:rPr lang="en-GB" dirty="0"/>
              <a:t>for a given entity, which collection is it part of?</a:t>
            </a:r>
          </a:p>
          <a:p>
            <a:r>
              <a:rPr lang="en-GB" i="1" dirty="0"/>
              <a:t>Inform</a:t>
            </a:r>
            <a:r>
              <a:rPr lang="en-GB" dirty="0"/>
              <a:t> – take decisions on items based on their collection memberships</a:t>
            </a:r>
          </a:p>
          <a:p>
            <a:r>
              <a:rPr lang="en-GB" i="1" dirty="0"/>
              <a:t>Increase</a:t>
            </a:r>
            <a:r>
              <a:rPr lang="en-GB" dirty="0"/>
              <a:t> – add/register an item to a collection</a:t>
            </a:r>
          </a:p>
          <a:p>
            <a:r>
              <a:rPr lang="en-GB" i="1" dirty="0"/>
              <a:t>Include</a:t>
            </a:r>
            <a:r>
              <a:rPr lang="en-GB" dirty="0"/>
              <a:t> – embed items that are not (yet) digital objects (e.g. context)</a:t>
            </a:r>
          </a:p>
          <a:p>
            <a:r>
              <a:rPr lang="en-GB" i="1" dirty="0"/>
              <a:t>Indicate</a:t>
            </a:r>
            <a:r>
              <a:rPr lang="en-GB" dirty="0"/>
              <a:t> – notify an item it has been collected</a:t>
            </a:r>
          </a:p>
          <a:p>
            <a:r>
              <a:rPr lang="en-GB" i="1" dirty="0"/>
              <a:t>Imply</a:t>
            </a:r>
            <a:r>
              <a:rPr lang="en-GB" dirty="0"/>
              <a:t> – combine with other collections (set operations, filters)</a:t>
            </a:r>
          </a:p>
          <a:p>
            <a:r>
              <a:rPr lang="en-GB" i="1" dirty="0"/>
              <a:t>Implode/implicate</a:t>
            </a:r>
            <a:r>
              <a:rPr lang="en-GB" dirty="0"/>
              <a:t> – snapshot and package items into a single archive</a:t>
            </a:r>
          </a:p>
          <a:p>
            <a:r>
              <a:rPr lang="en-GB" dirty="0"/>
              <a:t>… </a:t>
            </a:r>
          </a:p>
          <a:p>
            <a:pPr marL="0" indent="0">
              <a:buNone/>
            </a:pPr>
            <a:endParaRPr lang="en-GB" dirty="0"/>
          </a:p>
        </p:txBody>
      </p:sp>
      <p:sp>
        <p:nvSpPr>
          <p:cNvPr id="4" name="Slide Number Placeholder 3">
            <a:extLst>
              <a:ext uri="{FF2B5EF4-FFF2-40B4-BE49-F238E27FC236}">
                <a16:creationId xmlns:a16="http://schemas.microsoft.com/office/drawing/2014/main" id="{681F1366-0C4A-1265-9C6A-DDD9E605C69C}"/>
              </a:ext>
            </a:extLst>
          </p:cNvPr>
          <p:cNvSpPr>
            <a:spLocks noGrp="1"/>
          </p:cNvSpPr>
          <p:nvPr>
            <p:ph type="sldNum" sz="quarter" idx="12"/>
          </p:nvPr>
        </p:nvSpPr>
        <p:spPr/>
        <p:txBody>
          <a:bodyPr/>
          <a:lstStyle/>
          <a:p>
            <a:fld id="{58FB4751-880F-D840-AAA9-3A15815CC996}" type="slidenum">
              <a:rPr lang="en-US" smtClean="0"/>
              <a:t>37</a:t>
            </a:fld>
            <a:endParaRPr lang="en-US" dirty="0"/>
          </a:p>
        </p:txBody>
      </p:sp>
    </p:spTree>
    <p:extLst>
      <p:ext uri="{BB962C8B-B14F-4D97-AF65-F5344CB8AC3E}">
        <p14:creationId xmlns:p14="http://schemas.microsoft.com/office/powerpoint/2010/main" val="180276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E599B6-C2CB-613B-28D2-58A1B285ECFE}"/>
              </a:ext>
            </a:extLst>
          </p:cNvPr>
          <p:cNvSpPr>
            <a:spLocks noGrp="1"/>
          </p:cNvSpPr>
          <p:nvPr>
            <p:ph type="title"/>
          </p:nvPr>
        </p:nvSpPr>
        <p:spPr>
          <a:xfrm>
            <a:off x="614933" y="975005"/>
            <a:ext cx="5718931" cy="1320288"/>
          </a:xfrm>
        </p:spPr>
        <p:txBody>
          <a:bodyPr/>
          <a:lstStyle/>
          <a:p>
            <a:r>
              <a:rPr lang="en-GB" sz="2800" dirty="0"/>
              <a:t>Open call:</a:t>
            </a:r>
            <a:br>
              <a:rPr lang="en-GB" sz="2800" dirty="0"/>
            </a:br>
            <a:r>
              <a:rPr lang="en-GB" sz="2800" dirty="0"/>
              <a:t>FAIR-IMPACT  Support Offer</a:t>
            </a:r>
          </a:p>
        </p:txBody>
      </p:sp>
      <p:sp>
        <p:nvSpPr>
          <p:cNvPr id="7" name="Text Placeholder 6">
            <a:extLst>
              <a:ext uri="{FF2B5EF4-FFF2-40B4-BE49-F238E27FC236}">
                <a16:creationId xmlns:a16="http://schemas.microsoft.com/office/drawing/2014/main" id="{9BEB73CB-2EA9-8E02-007C-D00E909076C8}"/>
              </a:ext>
            </a:extLst>
          </p:cNvPr>
          <p:cNvSpPr>
            <a:spLocks noGrp="1"/>
          </p:cNvSpPr>
          <p:nvPr>
            <p:ph type="body" sz="half" idx="2"/>
          </p:nvPr>
        </p:nvSpPr>
        <p:spPr>
          <a:xfrm>
            <a:off x="576072" y="2295293"/>
            <a:ext cx="4572000" cy="4070729"/>
          </a:xfrm>
        </p:spPr>
        <p:txBody>
          <a:bodyPr/>
          <a:lstStyle/>
          <a:p>
            <a:r>
              <a:rPr lang="en-GB" dirty="0"/>
              <a:t>Support offer #2:</a:t>
            </a:r>
            <a:br>
              <a:rPr lang="en-GB" dirty="0"/>
            </a:br>
            <a:r>
              <a:rPr lang="en-GB" b="1" dirty="0"/>
              <a:t>Enabling FAIR Signposting and RO-Crate for content/metadata discovery and consumption</a:t>
            </a:r>
          </a:p>
          <a:p>
            <a:endParaRPr lang="en-GB" dirty="0"/>
          </a:p>
          <a:p>
            <a:r>
              <a:rPr lang="en-GB" dirty="0"/>
              <a:t>Award: €2500-€5000 </a:t>
            </a:r>
          </a:p>
          <a:p>
            <a:r>
              <a:rPr lang="en-GB" dirty="0"/>
              <a:t>Ongoing support from FAIR-IMPACT</a:t>
            </a:r>
          </a:p>
          <a:p>
            <a:endParaRPr lang="en-GB" dirty="0"/>
          </a:p>
          <a:p>
            <a:r>
              <a:rPr lang="en-GB" dirty="0"/>
              <a:t>Apply by: 1 Jun 2023</a:t>
            </a:r>
          </a:p>
        </p:txBody>
      </p:sp>
      <p:sp>
        <p:nvSpPr>
          <p:cNvPr id="4" name="Slide Number Placeholder 3">
            <a:extLst>
              <a:ext uri="{FF2B5EF4-FFF2-40B4-BE49-F238E27FC236}">
                <a16:creationId xmlns:a16="http://schemas.microsoft.com/office/drawing/2014/main" id="{D7074946-0FFF-864A-FE30-EDD6721A5C63}"/>
              </a:ext>
            </a:extLst>
          </p:cNvPr>
          <p:cNvSpPr>
            <a:spLocks noGrp="1"/>
          </p:cNvSpPr>
          <p:nvPr>
            <p:ph type="sldNum" sz="quarter" idx="12"/>
          </p:nvPr>
        </p:nvSpPr>
        <p:spPr/>
        <p:txBody>
          <a:bodyPr/>
          <a:lstStyle/>
          <a:p>
            <a:fld id="{58FB4751-880F-D840-AAA9-3A15815CC996}" type="slidenum">
              <a:rPr lang="en-US" smtClean="0"/>
              <a:t>38</a:t>
            </a:fld>
            <a:endParaRPr lang="en-US" dirty="0"/>
          </a:p>
        </p:txBody>
      </p:sp>
      <p:pic>
        <p:nvPicPr>
          <p:cNvPr id="8" name="Graphic 7">
            <a:extLst>
              <a:ext uri="{FF2B5EF4-FFF2-40B4-BE49-F238E27FC236}">
                <a16:creationId xmlns:a16="http://schemas.microsoft.com/office/drawing/2014/main" id="{58589FAB-AA42-F1F7-68AB-F8518445A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494" y="4731425"/>
            <a:ext cx="5586506" cy="682470"/>
          </a:xfrm>
          <a:prstGeom prst="rect">
            <a:avLst/>
          </a:prstGeom>
        </p:spPr>
      </p:pic>
      <p:sp>
        <p:nvSpPr>
          <p:cNvPr id="10" name="TextBox 9">
            <a:extLst>
              <a:ext uri="{FF2B5EF4-FFF2-40B4-BE49-F238E27FC236}">
                <a16:creationId xmlns:a16="http://schemas.microsoft.com/office/drawing/2014/main" id="{E34B6BFA-A286-057C-23DA-D58C9A50DEC1}"/>
              </a:ext>
            </a:extLst>
          </p:cNvPr>
          <p:cNvSpPr txBox="1"/>
          <p:nvPr/>
        </p:nvSpPr>
        <p:spPr>
          <a:xfrm>
            <a:off x="522284" y="5413895"/>
            <a:ext cx="6102296" cy="923330"/>
          </a:xfrm>
          <a:prstGeom prst="rect">
            <a:avLst/>
          </a:prstGeom>
          <a:noFill/>
        </p:spPr>
        <p:txBody>
          <a:bodyPr wrap="square">
            <a:spAutoFit/>
          </a:bodyPr>
          <a:lstStyle/>
          <a:p>
            <a:r>
              <a:rPr lang="en-GB" dirty="0">
                <a:hlinkClick r:id="rId5"/>
              </a:rPr>
              <a:t>https://fair-impact.eu/fair-impact-open-calls-support</a:t>
            </a:r>
            <a:endParaRPr lang="en-GB" dirty="0"/>
          </a:p>
          <a:p>
            <a:r>
              <a:rPr lang="en-GB" dirty="0">
                <a:hlinkClick r:id="rId6"/>
              </a:rPr>
              <a:t>https://doi.org/10.5281/zenodo.7774582</a:t>
            </a:r>
            <a:r>
              <a:rPr lang="en-GB" dirty="0"/>
              <a:t> </a:t>
            </a:r>
          </a:p>
          <a:p>
            <a:r>
              <a:rPr lang="en-GB" dirty="0"/>
              <a:t> </a:t>
            </a:r>
          </a:p>
        </p:txBody>
      </p:sp>
      <p:sp>
        <p:nvSpPr>
          <p:cNvPr id="2" name="Title 4">
            <a:extLst>
              <a:ext uri="{FF2B5EF4-FFF2-40B4-BE49-F238E27FC236}">
                <a16:creationId xmlns:a16="http://schemas.microsoft.com/office/drawing/2014/main" id="{E2996EC6-F82E-E25E-562E-76E881ED42CB}"/>
              </a:ext>
            </a:extLst>
          </p:cNvPr>
          <p:cNvSpPr txBox="1">
            <a:spLocks/>
          </p:cNvSpPr>
          <p:nvPr/>
        </p:nvSpPr>
        <p:spPr>
          <a:xfrm>
            <a:off x="653794" y="-26374"/>
            <a:ext cx="5718931" cy="9233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GB" sz="3600" dirty="0"/>
              <a:t>Upcoming on RO-Crate</a:t>
            </a:r>
          </a:p>
        </p:txBody>
      </p:sp>
      <p:pic>
        <p:nvPicPr>
          <p:cNvPr id="16" name="Picture 15" descr="Logo&#10;&#10;Description automatically generated">
            <a:extLst>
              <a:ext uri="{FF2B5EF4-FFF2-40B4-BE49-F238E27FC236}">
                <a16:creationId xmlns:a16="http://schemas.microsoft.com/office/drawing/2014/main" id="{40EADC2B-FDC4-5722-C78D-6904E5BD5008}"/>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44032"/>
          <a:stretch/>
        </p:blipFill>
        <p:spPr>
          <a:xfrm>
            <a:off x="8394620" y="442429"/>
            <a:ext cx="3620596" cy="1370328"/>
          </a:xfrm>
          <a:prstGeom prst="rect">
            <a:avLst/>
          </a:prstGeom>
        </p:spPr>
      </p:pic>
      <p:sp>
        <p:nvSpPr>
          <p:cNvPr id="18" name="TextBox 17">
            <a:extLst>
              <a:ext uri="{FF2B5EF4-FFF2-40B4-BE49-F238E27FC236}">
                <a16:creationId xmlns:a16="http://schemas.microsoft.com/office/drawing/2014/main" id="{131D33B1-E631-DC4E-ECF9-1D60960A5C31}"/>
              </a:ext>
            </a:extLst>
          </p:cNvPr>
          <p:cNvSpPr txBox="1"/>
          <p:nvPr/>
        </p:nvSpPr>
        <p:spPr>
          <a:xfrm>
            <a:off x="6156456" y="1837986"/>
            <a:ext cx="6102296" cy="923330"/>
          </a:xfrm>
          <a:prstGeom prst="rect">
            <a:avLst/>
          </a:prstGeom>
          <a:noFill/>
        </p:spPr>
        <p:txBody>
          <a:bodyPr wrap="square">
            <a:spAutoFit/>
          </a:bodyPr>
          <a:lstStyle/>
          <a:p>
            <a:r>
              <a:rPr lang="en-GB" dirty="0">
                <a:hlinkClick r:id="rId8"/>
              </a:rPr>
              <a:t>https://www.zbmed.de/en/networking/events/open-science-festival</a:t>
            </a:r>
            <a:endParaRPr lang="en-GB" dirty="0"/>
          </a:p>
          <a:p>
            <a:r>
              <a:rPr lang="en-GB" dirty="0"/>
              <a:t>4–5 July 2023, Cologne, Germany</a:t>
            </a:r>
          </a:p>
          <a:p>
            <a:r>
              <a:rPr lang="en-GB" b="1" dirty="0"/>
              <a:t>Workshop: </a:t>
            </a:r>
            <a:r>
              <a:rPr lang="en-GB" i="1" dirty="0"/>
              <a:t>Data exchange with RO-Crates and Knowledge Graphs </a:t>
            </a:r>
          </a:p>
        </p:txBody>
      </p:sp>
      <p:pic>
        <p:nvPicPr>
          <p:cNvPr id="20" name="Graphic 19">
            <a:extLst>
              <a:ext uri="{FF2B5EF4-FFF2-40B4-BE49-F238E27FC236}">
                <a16:creationId xmlns:a16="http://schemas.microsoft.com/office/drawing/2014/main" id="{B964D9B0-6C9C-729D-30F7-48D6AFE4F0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86" y="257507"/>
            <a:ext cx="2025171" cy="1198808"/>
          </a:xfrm>
          <a:prstGeom prst="rect">
            <a:avLst/>
          </a:prstGeom>
        </p:spPr>
      </p:pic>
    </p:spTree>
    <p:extLst>
      <p:ext uri="{BB962C8B-B14F-4D97-AF65-F5344CB8AC3E}">
        <p14:creationId xmlns:p14="http://schemas.microsoft.com/office/powerpoint/2010/main" val="399258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57F67C-83A0-B0B7-5654-D03B9C7E25CA}"/>
              </a:ext>
            </a:extLst>
          </p:cNvPr>
          <p:cNvSpPr>
            <a:spLocks noGrp="1"/>
          </p:cNvSpPr>
          <p:nvPr>
            <p:ph type="title"/>
          </p:nvPr>
        </p:nvSpPr>
        <p:spPr>
          <a:xfrm>
            <a:off x="2431851" y="2473935"/>
            <a:ext cx="4840641" cy="1773555"/>
          </a:xfrm>
        </p:spPr>
        <p:txBody>
          <a:bodyPr/>
          <a:lstStyle/>
          <a:p>
            <a:r>
              <a:rPr lang="en-GB" dirty="0"/>
              <a:t>Thank you!</a:t>
            </a:r>
          </a:p>
        </p:txBody>
      </p:sp>
      <p:sp>
        <p:nvSpPr>
          <p:cNvPr id="4" name="Slide Number Placeholder 3">
            <a:extLst>
              <a:ext uri="{FF2B5EF4-FFF2-40B4-BE49-F238E27FC236}">
                <a16:creationId xmlns:a16="http://schemas.microsoft.com/office/drawing/2014/main" id="{FB1C60B4-2176-7EFE-228E-D4938988DC26}"/>
              </a:ext>
            </a:extLst>
          </p:cNvPr>
          <p:cNvSpPr>
            <a:spLocks noGrp="1"/>
          </p:cNvSpPr>
          <p:nvPr>
            <p:ph type="sldNum" sz="quarter" idx="4294967295"/>
          </p:nvPr>
        </p:nvSpPr>
        <p:spPr>
          <a:xfrm>
            <a:off x="11204575" y="6464300"/>
            <a:ext cx="987425" cy="311150"/>
          </a:xfrm>
        </p:spPr>
        <p:txBody>
          <a:bodyPr/>
          <a:lstStyle/>
          <a:p>
            <a:fld id="{58FB4751-880F-D840-AAA9-3A15815CC996}" type="slidenum">
              <a:rPr lang="en-US" smtClean="0"/>
              <a:t>39</a:t>
            </a:fld>
            <a:endParaRPr lang="en-US" dirty="0"/>
          </a:p>
        </p:txBody>
      </p:sp>
      <p:pic>
        <p:nvPicPr>
          <p:cNvPr id="3" name="Graphic 2">
            <a:extLst>
              <a:ext uri="{FF2B5EF4-FFF2-40B4-BE49-F238E27FC236}">
                <a16:creationId xmlns:a16="http://schemas.microsoft.com/office/drawing/2014/main" id="{7A2B1882-A06E-C5D6-6578-5D1A848F2D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9147" y="4633643"/>
            <a:ext cx="4638281" cy="566631"/>
          </a:xfrm>
          <a:prstGeom prst="rect">
            <a:avLst/>
          </a:prstGeom>
        </p:spPr>
      </p:pic>
      <p:pic>
        <p:nvPicPr>
          <p:cNvPr id="7" name="Graphic 6">
            <a:extLst>
              <a:ext uri="{FF2B5EF4-FFF2-40B4-BE49-F238E27FC236}">
                <a16:creationId xmlns:a16="http://schemas.microsoft.com/office/drawing/2014/main" id="{57E225F6-7242-5399-C170-C9558754D0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3626" y="5875334"/>
            <a:ext cx="6535566" cy="694404"/>
          </a:xfrm>
          <a:prstGeom prst="rect">
            <a:avLst/>
          </a:prstGeom>
        </p:spPr>
      </p:pic>
      <p:pic>
        <p:nvPicPr>
          <p:cNvPr id="9" name="Graphic 8">
            <a:extLst>
              <a:ext uri="{FF2B5EF4-FFF2-40B4-BE49-F238E27FC236}">
                <a16:creationId xmlns:a16="http://schemas.microsoft.com/office/drawing/2014/main" id="{3A4F5A06-E729-89A4-35CE-2E9129047A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166" y="368161"/>
            <a:ext cx="2279067" cy="1716258"/>
          </a:xfrm>
          <a:prstGeom prst="rect">
            <a:avLst/>
          </a:prstGeom>
        </p:spPr>
      </p:pic>
      <p:pic>
        <p:nvPicPr>
          <p:cNvPr id="10" name="Graphic 9">
            <a:extLst>
              <a:ext uri="{FF2B5EF4-FFF2-40B4-BE49-F238E27FC236}">
                <a16:creationId xmlns:a16="http://schemas.microsoft.com/office/drawing/2014/main" id="{E88BB112-5687-5003-8D3D-C51A6386ED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6328" y="1967974"/>
            <a:ext cx="1830315" cy="772427"/>
          </a:xfrm>
          <a:prstGeom prst="rect">
            <a:avLst/>
          </a:prstGeom>
        </p:spPr>
      </p:pic>
      <p:pic>
        <p:nvPicPr>
          <p:cNvPr id="11" name="Graphic 10">
            <a:extLst>
              <a:ext uri="{FF2B5EF4-FFF2-40B4-BE49-F238E27FC236}">
                <a16:creationId xmlns:a16="http://schemas.microsoft.com/office/drawing/2014/main" id="{342BEBBB-4525-B551-B795-BB1CFA216F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200" y="1769335"/>
            <a:ext cx="2348098" cy="1169706"/>
          </a:xfrm>
          <a:prstGeom prst="rect">
            <a:avLst/>
          </a:prstGeom>
        </p:spPr>
      </p:pic>
      <p:pic>
        <p:nvPicPr>
          <p:cNvPr id="13" name="Picture 12" descr="Text, logo&#10;&#10;Description automatically generated">
            <a:extLst>
              <a:ext uri="{FF2B5EF4-FFF2-40B4-BE49-F238E27FC236}">
                <a16:creationId xmlns:a16="http://schemas.microsoft.com/office/drawing/2014/main" id="{52DD53D0-EB86-3241-8D99-0328E9022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86539" y="288262"/>
            <a:ext cx="3933398" cy="1180963"/>
          </a:xfrm>
          <a:prstGeom prst="rect">
            <a:avLst/>
          </a:prstGeom>
        </p:spPr>
      </p:pic>
    </p:spTree>
    <p:extLst>
      <p:ext uri="{BB962C8B-B14F-4D97-AF65-F5344CB8AC3E}">
        <p14:creationId xmlns:p14="http://schemas.microsoft.com/office/powerpoint/2010/main" val="360866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364C2A-F41A-2C2E-C998-D3A0EE1B0D84}"/>
              </a:ext>
            </a:extLst>
          </p:cNvPr>
          <p:cNvSpPr>
            <a:spLocks noGrp="1"/>
          </p:cNvSpPr>
          <p:nvPr/>
        </p:nvSpPr>
        <p:spPr>
          <a:xfrm>
            <a:off x="87264" y="9024"/>
            <a:ext cx="6015252" cy="159948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r>
              <a:rPr lang="en-GB" sz="4400" dirty="0">
                <a:solidFill>
                  <a:schemeClr val="tx1"/>
                </a:solidFill>
              </a:rPr>
              <a:t>Is it FAIR to use all </a:t>
            </a:r>
            <a:br>
              <a:rPr lang="en-GB" sz="4400" dirty="0">
                <a:solidFill>
                  <a:schemeClr val="tx1"/>
                </a:solidFill>
              </a:rPr>
            </a:br>
            <a:r>
              <a:rPr lang="en-GB" sz="4400" dirty="0">
                <a:solidFill>
                  <a:schemeClr val="tx1"/>
                </a:solidFill>
              </a:rPr>
              <a:t>these repositories?</a:t>
            </a:r>
          </a:p>
        </p:txBody>
      </p:sp>
      <p:pic>
        <p:nvPicPr>
          <p:cNvPr id="6" name="Picture 5">
            <a:extLst>
              <a:ext uri="{FF2B5EF4-FFF2-40B4-BE49-F238E27FC236}">
                <a16:creationId xmlns:a16="http://schemas.microsoft.com/office/drawing/2014/main" id="{05A58FB3-E566-752B-AC4D-A1713A87E895}"/>
              </a:ext>
            </a:extLst>
          </p:cNvPr>
          <p:cNvPicPr>
            <a:picLocks noChangeAspect="1"/>
          </p:cNvPicPr>
          <p:nvPr/>
        </p:nvPicPr>
        <p:blipFill rotWithShape="1">
          <a:blip r:embed="rId3"/>
          <a:srcRect l="4987" t="15119" r="27872"/>
          <a:stretch/>
        </p:blipFill>
        <p:spPr>
          <a:xfrm>
            <a:off x="96425" y="2488581"/>
            <a:ext cx="3122626" cy="3978045"/>
          </a:xfrm>
          <a:prstGeom prst="rect">
            <a:avLst/>
          </a:prstGeom>
        </p:spPr>
      </p:pic>
      <p:grpSp>
        <p:nvGrpSpPr>
          <p:cNvPr id="7" name="Group 6">
            <a:extLst>
              <a:ext uri="{FF2B5EF4-FFF2-40B4-BE49-F238E27FC236}">
                <a16:creationId xmlns:a16="http://schemas.microsoft.com/office/drawing/2014/main" id="{A4B236C6-7A02-F9ED-E332-61A54E7EB5BE}"/>
              </a:ext>
            </a:extLst>
          </p:cNvPr>
          <p:cNvGrpSpPr/>
          <p:nvPr/>
        </p:nvGrpSpPr>
        <p:grpSpPr>
          <a:xfrm>
            <a:off x="7207981" y="-72197"/>
            <a:ext cx="4764122" cy="3361409"/>
            <a:chOff x="7003236" y="2673099"/>
            <a:chExt cx="4587188" cy="3199218"/>
          </a:xfrm>
        </p:grpSpPr>
        <p:pic>
          <p:nvPicPr>
            <p:cNvPr id="10" name="Picture 9">
              <a:extLst>
                <a:ext uri="{FF2B5EF4-FFF2-40B4-BE49-F238E27FC236}">
                  <a16:creationId xmlns:a16="http://schemas.microsoft.com/office/drawing/2014/main" id="{180233F8-57A7-28F0-F8D6-7FC414C2ED77}"/>
                </a:ext>
              </a:extLst>
            </p:cNvPr>
            <p:cNvPicPr>
              <a:picLocks noChangeAspect="1"/>
            </p:cNvPicPr>
            <p:nvPr/>
          </p:nvPicPr>
          <p:blipFill>
            <a:blip r:embed="rId4"/>
            <a:stretch>
              <a:fillRect/>
            </a:stretch>
          </p:blipFill>
          <p:spPr>
            <a:xfrm>
              <a:off x="7148165" y="2673099"/>
              <a:ext cx="4442259" cy="2755232"/>
            </a:xfrm>
            <a:prstGeom prst="rect">
              <a:avLst/>
            </a:prstGeom>
          </p:spPr>
        </p:pic>
        <p:pic>
          <p:nvPicPr>
            <p:cNvPr id="11" name="Graphic 27">
              <a:extLst>
                <a:ext uri="{FF2B5EF4-FFF2-40B4-BE49-F238E27FC236}">
                  <a16:creationId xmlns:a16="http://schemas.microsoft.com/office/drawing/2014/main" id="{0F9F8FD1-B032-9286-4A9E-EFBBB9500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3236" y="5110317"/>
              <a:ext cx="2324100" cy="762000"/>
            </a:xfrm>
            <a:prstGeom prst="rect">
              <a:avLst/>
            </a:prstGeom>
          </p:spPr>
        </p:pic>
      </p:grpSp>
      <p:sp>
        <p:nvSpPr>
          <p:cNvPr id="9" name="Title 1">
            <a:extLst>
              <a:ext uri="{FF2B5EF4-FFF2-40B4-BE49-F238E27FC236}">
                <a16:creationId xmlns:a16="http://schemas.microsoft.com/office/drawing/2014/main" id="{3CE5A821-D0F9-58F6-E692-B57DD591AB16}"/>
              </a:ext>
            </a:extLst>
          </p:cNvPr>
          <p:cNvSpPr txBox="1">
            <a:spLocks/>
          </p:cNvSpPr>
          <p:nvPr/>
        </p:nvSpPr>
        <p:spPr>
          <a:xfrm>
            <a:off x="6874928" y="3373290"/>
            <a:ext cx="4816138" cy="3475685"/>
          </a:xfrm>
          <a:prstGeom prst="rect">
            <a:avLst/>
          </a:prstGeom>
          <a:solidFill>
            <a:schemeClr val="bg2">
              <a:alpha val="86000"/>
            </a:schemeClr>
          </a:solidFill>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1000"/>
              </a:spcAft>
            </a:pPr>
            <a:r>
              <a:rPr lang="en-GB" dirty="0">
                <a:solidFill>
                  <a:schemeClr val="bg2">
                    <a:lumMod val="25000"/>
                  </a:schemeClr>
                </a:solidFill>
                <a:latin typeface="+mn-lt"/>
              </a:rPr>
              <a:t>Researchers are asked to make their research outputs FAIR – </a:t>
            </a:r>
            <a:r>
              <a:rPr lang="en-GB" b="1" dirty="0">
                <a:solidFill>
                  <a:schemeClr val="accent2"/>
                </a:solidFill>
                <a:latin typeface="+mn-lt"/>
              </a:rPr>
              <a:t>where</a:t>
            </a:r>
            <a:r>
              <a:rPr lang="en-GB" dirty="0">
                <a:solidFill>
                  <a:schemeClr val="bg2">
                    <a:lumMod val="25000"/>
                  </a:schemeClr>
                </a:solidFill>
                <a:latin typeface="+mn-lt"/>
              </a:rPr>
              <a:t> to publish?</a:t>
            </a:r>
          </a:p>
          <a:p>
            <a:pPr>
              <a:lnSpc>
                <a:spcPct val="110000"/>
              </a:lnSpc>
              <a:spcAft>
                <a:spcPts val="1000"/>
              </a:spcAft>
            </a:pPr>
            <a:r>
              <a:rPr lang="en-GB" b="1" dirty="0">
                <a:solidFill>
                  <a:schemeClr val="accent2"/>
                </a:solidFill>
                <a:latin typeface="+mn-lt"/>
              </a:rPr>
              <a:t>Thousands</a:t>
            </a:r>
            <a:r>
              <a:rPr lang="en-GB" dirty="0">
                <a:solidFill>
                  <a:schemeClr val="bg2">
                    <a:lumMod val="25000"/>
                  </a:schemeClr>
                </a:solidFill>
                <a:latin typeface="+mn-lt"/>
              </a:rPr>
              <a:t> of public, institutional and domain-specific repositories </a:t>
            </a:r>
          </a:p>
          <a:p>
            <a:pPr>
              <a:lnSpc>
                <a:spcPct val="110000"/>
              </a:lnSpc>
              <a:spcAft>
                <a:spcPts val="1000"/>
              </a:spcAft>
            </a:pPr>
            <a:r>
              <a:rPr lang="en-GB" dirty="0">
                <a:solidFill>
                  <a:schemeClr val="bg2">
                    <a:lumMod val="25000"/>
                  </a:schemeClr>
                </a:solidFill>
                <a:latin typeface="+mn-lt"/>
              </a:rPr>
              <a:t>Help from guidance and </a:t>
            </a:r>
            <a:r>
              <a:rPr lang="en-GB" b="1" dirty="0">
                <a:solidFill>
                  <a:schemeClr val="accent2"/>
                </a:solidFill>
                <a:latin typeface="+mn-lt"/>
              </a:rPr>
              <a:t>catalogues</a:t>
            </a:r>
            <a:r>
              <a:rPr lang="en-GB" dirty="0">
                <a:solidFill>
                  <a:schemeClr val="bg2">
                    <a:lumMod val="25000"/>
                  </a:schemeClr>
                </a:solidFill>
                <a:latin typeface="+mn-lt"/>
              </a:rPr>
              <a:t> </a:t>
            </a:r>
            <a:br>
              <a:rPr lang="en-GB" dirty="0">
                <a:solidFill>
                  <a:schemeClr val="bg2">
                    <a:lumMod val="25000"/>
                  </a:schemeClr>
                </a:solidFill>
                <a:latin typeface="+mn-lt"/>
              </a:rPr>
            </a:br>
            <a:r>
              <a:rPr lang="en-GB" dirty="0">
                <a:solidFill>
                  <a:schemeClr val="bg2">
                    <a:lumMod val="25000"/>
                  </a:schemeClr>
                </a:solidFill>
                <a:latin typeface="+mn-lt"/>
              </a:rPr>
              <a:t>(</a:t>
            </a:r>
            <a:r>
              <a:rPr lang="en-GB" dirty="0" err="1">
                <a:solidFill>
                  <a:schemeClr val="bg2">
                    <a:lumMod val="25000"/>
                  </a:schemeClr>
                </a:solidFill>
                <a:latin typeface="+mn-lt"/>
              </a:rPr>
              <a:t>FAIRsharing</a:t>
            </a:r>
            <a:r>
              <a:rPr lang="en-GB" dirty="0">
                <a:solidFill>
                  <a:schemeClr val="bg2">
                    <a:lumMod val="25000"/>
                  </a:schemeClr>
                </a:solidFill>
                <a:latin typeface="+mn-lt"/>
              </a:rPr>
              <a:t>, re3data, FAIR Cookbook)</a:t>
            </a:r>
          </a:p>
          <a:p>
            <a:pPr>
              <a:lnSpc>
                <a:spcPct val="110000"/>
              </a:lnSpc>
              <a:spcAft>
                <a:spcPts val="1000"/>
              </a:spcAft>
            </a:pPr>
            <a:r>
              <a:rPr lang="en-GB" dirty="0">
                <a:solidFill>
                  <a:schemeClr val="bg2">
                    <a:lumMod val="25000"/>
                  </a:schemeClr>
                </a:solidFill>
                <a:latin typeface="+mn-lt"/>
              </a:rPr>
              <a:t>..but how to gather and reference outputs </a:t>
            </a:r>
            <a:r>
              <a:rPr lang="en-GB" b="1" dirty="0">
                <a:solidFill>
                  <a:schemeClr val="accent2"/>
                </a:solidFill>
                <a:latin typeface="+mn-lt"/>
              </a:rPr>
              <a:t>across multiple repositories</a:t>
            </a:r>
            <a:r>
              <a:rPr lang="en-GB" dirty="0">
                <a:solidFill>
                  <a:schemeClr val="bg2">
                    <a:lumMod val="25000"/>
                  </a:schemeClr>
                </a:solidFill>
                <a:latin typeface="+mn-lt"/>
              </a:rPr>
              <a:t>? </a:t>
            </a:r>
          </a:p>
          <a:p>
            <a:pPr>
              <a:lnSpc>
                <a:spcPct val="110000"/>
              </a:lnSpc>
              <a:spcAft>
                <a:spcPts val="1000"/>
              </a:spcAft>
            </a:pPr>
            <a:r>
              <a:rPr lang="en-GB" dirty="0">
                <a:solidFill>
                  <a:schemeClr val="bg2">
                    <a:lumMod val="25000"/>
                  </a:schemeClr>
                </a:solidFill>
                <a:latin typeface="+mn-lt"/>
              </a:rPr>
              <a:t>What about </a:t>
            </a:r>
            <a:r>
              <a:rPr lang="en-GB" b="1" dirty="0">
                <a:solidFill>
                  <a:schemeClr val="accent2"/>
                </a:solidFill>
                <a:latin typeface="+mn-lt"/>
              </a:rPr>
              <a:t>contextual</a:t>
            </a:r>
            <a:r>
              <a:rPr lang="en-GB" dirty="0">
                <a:solidFill>
                  <a:schemeClr val="bg2">
                    <a:lumMod val="25000"/>
                  </a:schemeClr>
                </a:solidFill>
                <a:latin typeface="+mn-lt"/>
              </a:rPr>
              <a:t> information?</a:t>
            </a:r>
          </a:p>
        </p:txBody>
      </p:sp>
      <p:sp>
        <p:nvSpPr>
          <p:cNvPr id="13" name="TextBox 12">
            <a:extLst>
              <a:ext uri="{FF2B5EF4-FFF2-40B4-BE49-F238E27FC236}">
                <a16:creationId xmlns:a16="http://schemas.microsoft.com/office/drawing/2014/main" id="{2481CB83-32F9-6E2D-946F-6DAB518D1AD1}"/>
              </a:ext>
            </a:extLst>
          </p:cNvPr>
          <p:cNvSpPr txBox="1"/>
          <p:nvPr/>
        </p:nvSpPr>
        <p:spPr>
          <a:xfrm>
            <a:off x="9850293" y="2753124"/>
            <a:ext cx="3949777" cy="369332"/>
          </a:xfrm>
          <a:prstGeom prst="rect">
            <a:avLst/>
          </a:prstGeom>
          <a:noFill/>
        </p:spPr>
        <p:txBody>
          <a:bodyPr wrap="square">
            <a:spAutoFit/>
          </a:bodyPr>
          <a:lstStyle/>
          <a:p>
            <a:r>
              <a:rPr lang="en-GB" dirty="0">
                <a:hlinkClick r:id="rId7"/>
              </a:rPr>
              <a:t>https://fairsharing.org/</a:t>
            </a:r>
          </a:p>
        </p:txBody>
      </p:sp>
      <p:pic>
        <p:nvPicPr>
          <p:cNvPr id="15" name="Picture 14" descr="A picture containing graphical user interface&#10;&#10;Description automatically generated">
            <a:extLst>
              <a:ext uri="{FF2B5EF4-FFF2-40B4-BE49-F238E27FC236}">
                <a16:creationId xmlns:a16="http://schemas.microsoft.com/office/drawing/2014/main" id="{2725B512-6BEC-06A8-6926-DAF7FA80EF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89" y="1797375"/>
            <a:ext cx="2439086" cy="719037"/>
          </a:xfrm>
          <a:prstGeom prst="rect">
            <a:avLst/>
          </a:prstGeom>
        </p:spPr>
      </p:pic>
      <p:pic>
        <p:nvPicPr>
          <p:cNvPr id="17" name="Picture 16">
            <a:extLst>
              <a:ext uri="{FF2B5EF4-FFF2-40B4-BE49-F238E27FC236}">
                <a16:creationId xmlns:a16="http://schemas.microsoft.com/office/drawing/2014/main" id="{E00A9EAF-56F4-0A74-011C-073CAEB05315}"/>
              </a:ext>
            </a:extLst>
          </p:cNvPr>
          <p:cNvPicPr>
            <a:picLocks noChangeAspect="1"/>
          </p:cNvPicPr>
          <p:nvPr/>
        </p:nvPicPr>
        <p:blipFill>
          <a:blip r:embed="rId9"/>
          <a:stretch>
            <a:fillRect/>
          </a:stretch>
        </p:blipFill>
        <p:spPr>
          <a:xfrm>
            <a:off x="2010839" y="2570600"/>
            <a:ext cx="4525428" cy="2260985"/>
          </a:xfrm>
          <a:prstGeom prst="rect">
            <a:avLst/>
          </a:prstGeom>
        </p:spPr>
      </p:pic>
      <p:sp>
        <p:nvSpPr>
          <p:cNvPr id="19" name="TextBox 18">
            <a:extLst>
              <a:ext uri="{FF2B5EF4-FFF2-40B4-BE49-F238E27FC236}">
                <a16:creationId xmlns:a16="http://schemas.microsoft.com/office/drawing/2014/main" id="{82AC53DD-34AE-7580-0D0A-8F408F407E78}"/>
              </a:ext>
            </a:extLst>
          </p:cNvPr>
          <p:cNvSpPr txBox="1"/>
          <p:nvPr/>
        </p:nvSpPr>
        <p:spPr>
          <a:xfrm>
            <a:off x="3302419" y="4728938"/>
            <a:ext cx="5670531" cy="369332"/>
          </a:xfrm>
          <a:prstGeom prst="rect">
            <a:avLst/>
          </a:prstGeom>
          <a:noFill/>
        </p:spPr>
        <p:txBody>
          <a:bodyPr wrap="square">
            <a:spAutoFit/>
          </a:bodyPr>
          <a:lstStyle/>
          <a:p>
            <a:r>
              <a:rPr lang="en-GB" dirty="0">
                <a:hlinkClick r:id="rId7"/>
              </a:rPr>
              <a:t>https://faircookbook.elixir-europe.org/</a:t>
            </a:r>
            <a:r>
              <a:rPr lang="en-GB" dirty="0"/>
              <a:t> </a:t>
            </a:r>
          </a:p>
        </p:txBody>
      </p:sp>
      <p:sp>
        <p:nvSpPr>
          <p:cNvPr id="21" name="TextBox 20">
            <a:extLst>
              <a:ext uri="{FF2B5EF4-FFF2-40B4-BE49-F238E27FC236}">
                <a16:creationId xmlns:a16="http://schemas.microsoft.com/office/drawing/2014/main" id="{8B1223A5-0153-FB47-35DE-BC87C31E9152}"/>
              </a:ext>
            </a:extLst>
          </p:cNvPr>
          <p:cNvSpPr txBox="1"/>
          <p:nvPr/>
        </p:nvSpPr>
        <p:spPr>
          <a:xfrm>
            <a:off x="217281" y="6377349"/>
            <a:ext cx="6094740" cy="646331"/>
          </a:xfrm>
          <a:prstGeom prst="rect">
            <a:avLst/>
          </a:prstGeom>
          <a:noFill/>
        </p:spPr>
        <p:txBody>
          <a:bodyPr wrap="square">
            <a:spAutoFit/>
          </a:bodyPr>
          <a:lstStyle/>
          <a:p>
            <a:r>
              <a:rPr lang="en-GB" dirty="0">
                <a:hlinkClick r:id="rId7"/>
              </a:rPr>
              <a:t>https://www.re3data.org/</a:t>
            </a:r>
            <a:br>
              <a:rPr lang="en-GB" dirty="0">
                <a:hlinkClick r:id="rId7"/>
              </a:rPr>
            </a:br>
            <a:endParaRPr lang="en-GB" dirty="0"/>
          </a:p>
        </p:txBody>
      </p:sp>
    </p:spTree>
    <p:extLst>
      <p:ext uri="{BB962C8B-B14F-4D97-AF65-F5344CB8AC3E}">
        <p14:creationId xmlns:p14="http://schemas.microsoft.com/office/powerpoint/2010/main" val="26862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5D26-9BB0-CB28-5AFD-BD6D679D4495}"/>
              </a:ext>
            </a:extLst>
          </p:cNvPr>
          <p:cNvSpPr>
            <a:spLocks noGrp="1"/>
          </p:cNvSpPr>
          <p:nvPr>
            <p:ph type="ctrTitle"/>
          </p:nvPr>
        </p:nvSpPr>
        <p:spPr/>
        <p:txBody>
          <a:bodyPr/>
          <a:lstStyle/>
          <a:p>
            <a:r>
              <a:rPr lang="en-GB" dirty="0"/>
              <a:t>Gathering diverse research outputs</a:t>
            </a:r>
          </a:p>
        </p:txBody>
      </p:sp>
      <p:sp>
        <p:nvSpPr>
          <p:cNvPr id="5" name="Subtitle 4">
            <a:extLst>
              <a:ext uri="{FF2B5EF4-FFF2-40B4-BE49-F238E27FC236}">
                <a16:creationId xmlns:a16="http://schemas.microsoft.com/office/drawing/2014/main" id="{117693B8-0678-C832-71C2-081E472500AD}"/>
              </a:ext>
            </a:extLst>
          </p:cNvPr>
          <p:cNvSpPr>
            <a:spLocks noGrp="1"/>
          </p:cNvSpPr>
          <p:nvPr>
            <p:ph type="subTitle" idx="1"/>
          </p:nvPr>
        </p:nvSpPr>
        <p:spPr/>
        <p:txBody>
          <a:bodyPr/>
          <a:lstStyle/>
          <a:p>
            <a:r>
              <a:rPr lang="en-GB" dirty="0"/>
              <a:t>Building a collection of compounded objects</a:t>
            </a:r>
          </a:p>
        </p:txBody>
      </p:sp>
      <p:sp>
        <p:nvSpPr>
          <p:cNvPr id="4" name="Slide Number Placeholder 3">
            <a:extLst>
              <a:ext uri="{FF2B5EF4-FFF2-40B4-BE49-F238E27FC236}">
                <a16:creationId xmlns:a16="http://schemas.microsoft.com/office/drawing/2014/main" id="{B381424B-CF41-69D5-1A13-18095ECF6329}"/>
              </a:ext>
            </a:extLst>
          </p:cNvPr>
          <p:cNvSpPr>
            <a:spLocks noGrp="1"/>
          </p:cNvSpPr>
          <p:nvPr>
            <p:ph type="sldNum" sz="quarter" idx="4294967295"/>
          </p:nvPr>
        </p:nvSpPr>
        <p:spPr>
          <a:xfrm>
            <a:off x="11204575" y="6464300"/>
            <a:ext cx="987425" cy="311150"/>
          </a:xfrm>
        </p:spPr>
        <p:txBody>
          <a:bodyPr/>
          <a:lstStyle/>
          <a:p>
            <a:fld id="{58FB4751-880F-D840-AAA9-3A15815CC996}" type="slidenum">
              <a:rPr lang="en-US" smtClean="0"/>
              <a:t>5</a:t>
            </a:fld>
            <a:endParaRPr lang="en-US" dirty="0"/>
          </a:p>
        </p:txBody>
      </p:sp>
    </p:spTree>
    <p:extLst>
      <p:ext uri="{BB962C8B-B14F-4D97-AF65-F5344CB8AC3E}">
        <p14:creationId xmlns:p14="http://schemas.microsoft.com/office/powerpoint/2010/main" val="322279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7"/>
          <p:cNvPicPr preferRelativeResize="0"/>
          <p:nvPr/>
        </p:nvPicPr>
        <p:blipFill rotWithShape="1">
          <a:blip r:embed="rId3">
            <a:alphaModFix/>
          </a:blip>
          <a:srcRect/>
          <a:stretch/>
        </p:blipFill>
        <p:spPr>
          <a:xfrm>
            <a:off x="152401" y="152401"/>
            <a:ext cx="11887201" cy="6390532"/>
          </a:xfrm>
          <a:prstGeom prst="rect">
            <a:avLst/>
          </a:prstGeom>
          <a:noFill/>
          <a:ln>
            <a:noFill/>
          </a:ln>
        </p:spPr>
      </p:pic>
      <p:pic>
        <p:nvPicPr>
          <p:cNvPr id="175" name="Google Shape;175;p7"/>
          <p:cNvPicPr preferRelativeResize="0"/>
          <p:nvPr/>
        </p:nvPicPr>
        <p:blipFill rotWithShape="1">
          <a:blip r:embed="rId4">
            <a:alphaModFix/>
          </a:blip>
          <a:srcRect/>
          <a:stretch/>
        </p:blipFill>
        <p:spPr>
          <a:xfrm>
            <a:off x="1907216" y="667490"/>
            <a:ext cx="4731398" cy="10438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EB8FD19-4B4A-59FF-7A7F-91C9E1E16413}"/>
              </a:ext>
            </a:extLst>
          </p:cNvPr>
          <p:cNvSpPr/>
          <p:nvPr/>
        </p:nvSpPr>
        <p:spPr>
          <a:xfrm>
            <a:off x="236295" y="1744577"/>
            <a:ext cx="9497153" cy="3980243"/>
          </a:xfrm>
          <a:prstGeom prst="roundRect">
            <a:avLst>
              <a:gd name="adj" fmla="val 110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Describe</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package</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data collections, datasets, software etc.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with their</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metadata</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Platform-independent</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object exchange between repositories and services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Support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reproducibility</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analysis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link data with codes and workflows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Transfer of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sensitive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large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distributed datasets with persistent identifiers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Aggregate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citations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persistent</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identifiers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Propagate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provenance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and</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existing</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metadata</a:t>
            </a:r>
            <a:endParaRPr kumimoji="0" lang="en-GB" sz="2000" b="0" i="0" u="none" strike="noStrike" kern="1200" cap="none" spc="0" normalizeH="0" baseline="0" noProof="0" dirty="0">
              <a:ln>
                <a:noFill/>
              </a:ln>
              <a:solidFill>
                <a:srgbClr val="AC5B4C"/>
              </a:solidFill>
              <a:effectLst/>
              <a:uLnTx/>
              <a:uFillTx/>
              <a:latin typeface="Gill Sans Nova Light"/>
              <a:ea typeface="+mn-ea"/>
              <a:cs typeface="+mn-cs"/>
            </a:endParaRP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Publish and archive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mixed objects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and references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Reuse existing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standards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but hide their complexity</a:t>
            </a:r>
          </a:p>
        </p:txBody>
      </p:sp>
      <p:pic>
        <p:nvPicPr>
          <p:cNvPr id="6" name="Google Shape;131;p1" descr="FAIR: Findable, Reusable, Accessible, Interoperable">
            <a:extLst>
              <a:ext uri="{FF2B5EF4-FFF2-40B4-BE49-F238E27FC236}">
                <a16:creationId xmlns:a16="http://schemas.microsoft.com/office/drawing/2014/main" id="{21D27E96-D4D9-C750-846E-E8AE0748AE88}"/>
              </a:ext>
            </a:extLst>
          </p:cNvPr>
          <p:cNvPicPr preferRelativeResize="0"/>
          <p:nvPr/>
        </p:nvPicPr>
        <p:blipFill rotWithShape="1">
          <a:blip r:embed="rId3">
            <a:alphaModFix/>
          </a:blip>
          <a:srcRect/>
          <a:stretch/>
        </p:blipFill>
        <p:spPr>
          <a:xfrm>
            <a:off x="10036425" y="3700463"/>
            <a:ext cx="1919280" cy="3223917"/>
          </a:xfrm>
          <a:prstGeom prst="rect">
            <a:avLst/>
          </a:prstGeom>
          <a:noFill/>
          <a:ln>
            <a:noFill/>
          </a:ln>
        </p:spPr>
      </p:pic>
      <p:sp>
        <p:nvSpPr>
          <p:cNvPr id="14" name="Title 1">
            <a:extLst>
              <a:ext uri="{FF2B5EF4-FFF2-40B4-BE49-F238E27FC236}">
                <a16:creationId xmlns:a16="http://schemas.microsoft.com/office/drawing/2014/main" id="{A722BD76-67F3-3530-D66D-D96521680D96}"/>
              </a:ext>
            </a:extLst>
          </p:cNvPr>
          <p:cNvSpPr txBox="1">
            <a:spLocks/>
          </p:cNvSpPr>
          <p:nvPr/>
        </p:nvSpPr>
        <p:spPr>
          <a:xfrm>
            <a:off x="535405" y="273921"/>
            <a:ext cx="6364706"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srgbClr val="FEF3ED"/>
                </a:solidFill>
                <a:effectLst/>
                <a:uLnTx/>
                <a:uFillTx/>
                <a:latin typeface="Sagona Book"/>
                <a:ea typeface="+mj-ea"/>
                <a:cs typeface="+mj-cs"/>
              </a:rPr>
              <a:t>Aims of FAIR Research Objects</a:t>
            </a:r>
          </a:p>
        </p:txBody>
      </p:sp>
      <p:pic>
        <p:nvPicPr>
          <p:cNvPr id="20" name="Graphic 19">
            <a:hlinkClick r:id="rId4"/>
            <a:extLst>
              <a:ext uri="{FF2B5EF4-FFF2-40B4-BE49-F238E27FC236}">
                <a16:creationId xmlns:a16="http://schemas.microsoft.com/office/drawing/2014/main" id="{C74B73DF-C3B3-11E4-5539-B01D84194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6465" y="5908474"/>
            <a:ext cx="2499960" cy="832252"/>
          </a:xfrm>
          <a:prstGeom prst="rect">
            <a:avLst/>
          </a:prstGeom>
        </p:spPr>
      </p:pic>
      <p:pic>
        <p:nvPicPr>
          <p:cNvPr id="22" name="Graphic 21">
            <a:extLst>
              <a:ext uri="{FF2B5EF4-FFF2-40B4-BE49-F238E27FC236}">
                <a16:creationId xmlns:a16="http://schemas.microsoft.com/office/drawing/2014/main" id="{8FF0E8EB-69D7-3FB7-3363-C9618D3500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9399" y="691816"/>
            <a:ext cx="3766306" cy="1521244"/>
          </a:xfrm>
          <a:prstGeom prst="rect">
            <a:avLst/>
          </a:prstGeom>
        </p:spPr>
      </p:pic>
    </p:spTree>
    <p:extLst>
      <p:ext uri="{BB962C8B-B14F-4D97-AF65-F5344CB8AC3E}">
        <p14:creationId xmlns:p14="http://schemas.microsoft.com/office/powerpoint/2010/main" val="187159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191E84-A2D2-09DC-FD78-6B249D78AD85}"/>
              </a:ext>
            </a:extLst>
          </p:cNvPr>
          <p:cNvSpPr>
            <a:spLocks noGrp="1"/>
          </p:cNvSpPr>
          <p:nvPr>
            <p:ph type="title"/>
          </p:nvPr>
        </p:nvSpPr>
        <p:spPr>
          <a:xfrm>
            <a:off x="430739" y="32071"/>
            <a:ext cx="11616717" cy="1043660"/>
          </a:xfrm>
        </p:spPr>
        <p:txBody>
          <a:bodyPr/>
          <a:lstStyle/>
          <a:p>
            <a:r>
              <a:rPr lang="en-GB" sz="4400" dirty="0"/>
              <a:t>RO-Crate: Practical and general purpose</a:t>
            </a:r>
          </a:p>
        </p:txBody>
      </p:sp>
      <p:sp>
        <p:nvSpPr>
          <p:cNvPr id="13" name="Text Placeholder 12">
            <a:extLst>
              <a:ext uri="{FF2B5EF4-FFF2-40B4-BE49-F238E27FC236}">
                <a16:creationId xmlns:a16="http://schemas.microsoft.com/office/drawing/2014/main" id="{2EB6C1DF-3222-E5EC-2F30-B0AC4626464B}"/>
              </a:ext>
            </a:extLst>
          </p:cNvPr>
          <p:cNvSpPr>
            <a:spLocks noGrp="1"/>
          </p:cNvSpPr>
          <p:nvPr>
            <p:ph type="body" sz="half" idx="2"/>
          </p:nvPr>
        </p:nvSpPr>
        <p:spPr>
          <a:xfrm>
            <a:off x="576072" y="1584935"/>
            <a:ext cx="4572000" cy="4070729"/>
          </a:xfrm>
        </p:spPr>
        <p:txBody>
          <a:bodyPr/>
          <a:lstStyle/>
          <a:p>
            <a:endParaRPr lang="en-GB"/>
          </a:p>
        </p:txBody>
      </p:sp>
      <p:grpSp>
        <p:nvGrpSpPr>
          <p:cNvPr id="7" name="Group 6">
            <a:extLst>
              <a:ext uri="{FF2B5EF4-FFF2-40B4-BE49-F238E27FC236}">
                <a16:creationId xmlns:a16="http://schemas.microsoft.com/office/drawing/2014/main" id="{57C99EFC-57EE-5B02-5369-B59B0322A924}"/>
              </a:ext>
            </a:extLst>
          </p:cNvPr>
          <p:cNvGrpSpPr/>
          <p:nvPr/>
        </p:nvGrpSpPr>
        <p:grpSpPr>
          <a:xfrm>
            <a:off x="430739" y="1331848"/>
            <a:ext cx="8364546" cy="4225768"/>
            <a:chOff x="2871101" y="19381769"/>
            <a:chExt cx="13648182" cy="6895065"/>
          </a:xfrm>
        </p:grpSpPr>
        <p:sp>
          <p:nvSpPr>
            <p:cNvPr id="8" name="Rectangle: Rounded Corners 7">
              <a:extLst>
                <a:ext uri="{FF2B5EF4-FFF2-40B4-BE49-F238E27FC236}">
                  <a16:creationId xmlns:a16="http://schemas.microsoft.com/office/drawing/2014/main" id="{6D654F5A-EC50-90D2-5E8A-194279402A23}"/>
                </a:ext>
              </a:extLst>
            </p:cNvPr>
            <p:cNvSpPr/>
            <p:nvPr/>
          </p:nvSpPr>
          <p:spPr>
            <a:xfrm>
              <a:off x="2871101" y="19381769"/>
              <a:ext cx="13648182" cy="6895065"/>
            </a:xfrm>
            <a:prstGeom prst="roundRect">
              <a:avLst>
                <a:gd name="adj" fmla="val 1739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Infrastructure independent </a:t>
              </a:r>
              <a:r>
                <a:rPr lang="en-GB" i="1"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avoiding repository/service silos</a:t>
              </a:r>
              <a:br>
                <a:rPr lang="en-GB" dirty="0">
                  <a:solidFill>
                    <a:schemeClr val="accent5"/>
                  </a:solidFill>
                  <a:latin typeface="Gill Sans Nova" panose="020B0602020104020203" pitchFamily="34" charset="0"/>
                </a:rPr>
              </a:br>
              <a:r>
                <a:rPr lang="en-GB" b="1" i="1" dirty="0">
                  <a:solidFill>
                    <a:schemeClr val="accent5">
                      <a:lumMod val="50000"/>
                    </a:schemeClr>
                  </a:solidFill>
                </a:rPr>
                <a:t>Practical, lightweight, robust</a:t>
              </a:r>
            </a:p>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Familiar, developer friendly</a:t>
              </a:r>
              <a:r>
                <a:rPr lang="en-GB"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web native, machine- and human-readable, search-engine accessible</a:t>
              </a:r>
              <a:br>
                <a:rPr lang="en-GB" dirty="0">
                  <a:solidFill>
                    <a:schemeClr val="accent5"/>
                  </a:solidFill>
                  <a:latin typeface="Gill Sans Nova" panose="020B0602020104020203" pitchFamily="34" charset="0"/>
                </a:rPr>
              </a:br>
              <a:r>
                <a:rPr lang="en-GB" b="1" i="1" dirty="0">
                  <a:solidFill>
                    <a:schemeClr val="accent5">
                      <a:lumMod val="50000"/>
                    </a:schemeClr>
                  </a:solidFill>
                </a:rPr>
                <a:t>Adoptable Linked Data JSON and PIDs</a:t>
              </a:r>
            </a:p>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Embrace diversity, legacy, unknowns</a:t>
              </a:r>
              <a:r>
                <a:rPr lang="en-GB"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open-ended, multi-interpretation, self-describing, interlingua</a:t>
              </a:r>
              <a:br>
                <a:rPr lang="en-GB" dirty="0">
                  <a:solidFill>
                    <a:schemeClr val="accent5"/>
                  </a:solidFill>
                  <a:latin typeface="Gill Sans Nova" panose="020B0602020104020203" pitchFamily="34" charset="0"/>
                </a:rPr>
              </a:br>
              <a:r>
                <a:rPr lang="en-GB" b="1" i="1" dirty="0">
                  <a:solidFill>
                    <a:schemeClr val="accent5">
                      <a:lumMod val="50000"/>
                    </a:schemeClr>
                  </a:solidFill>
                </a:rPr>
                <a:t>Adaptable Metadata Profiles</a:t>
              </a:r>
            </a:p>
          </p:txBody>
        </p:sp>
        <p:pic>
          <p:nvPicPr>
            <p:cNvPr id="9" name="Graphic 8" descr="Puzzle pieces with solid fill">
              <a:extLst>
                <a:ext uri="{FF2B5EF4-FFF2-40B4-BE49-F238E27FC236}">
                  <a16:creationId xmlns:a16="http://schemas.microsoft.com/office/drawing/2014/main" id="{C0443A59-DB72-1227-5A81-A1B2AFB4FC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5426" y="23932742"/>
              <a:ext cx="1594179" cy="1594181"/>
            </a:xfrm>
            <a:prstGeom prst="rect">
              <a:avLst/>
            </a:prstGeom>
          </p:spPr>
        </p:pic>
        <p:pic>
          <p:nvPicPr>
            <p:cNvPr id="10" name="Graphic 9" descr="Cloud Computing with solid fill">
              <a:extLst>
                <a:ext uri="{FF2B5EF4-FFF2-40B4-BE49-F238E27FC236}">
                  <a16:creationId xmlns:a16="http://schemas.microsoft.com/office/drawing/2014/main" id="{5DE0514C-A523-70E5-2481-A560B274F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877" y="19961316"/>
              <a:ext cx="1337857" cy="1337858"/>
            </a:xfrm>
            <a:prstGeom prst="rect">
              <a:avLst/>
            </a:prstGeom>
          </p:spPr>
        </p:pic>
        <p:pic>
          <p:nvPicPr>
            <p:cNvPr id="11" name="Graphic 10" descr="Address Book with solid fill">
              <a:extLst>
                <a:ext uri="{FF2B5EF4-FFF2-40B4-BE49-F238E27FC236}">
                  <a16:creationId xmlns:a16="http://schemas.microsoft.com/office/drawing/2014/main" id="{2CB519DC-F92D-347C-2334-02AF425621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216" y="21805023"/>
              <a:ext cx="1532060" cy="1532063"/>
            </a:xfrm>
            <a:prstGeom prst="rect">
              <a:avLst/>
            </a:prstGeom>
          </p:spPr>
        </p:pic>
      </p:grpSp>
      <p:pic>
        <p:nvPicPr>
          <p:cNvPr id="5" name="Graphic 4">
            <a:extLst>
              <a:ext uri="{FF2B5EF4-FFF2-40B4-BE49-F238E27FC236}">
                <a16:creationId xmlns:a16="http://schemas.microsoft.com/office/drawing/2014/main" id="{05A86B6F-51C2-80C1-15DC-6E5AB98BD6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7108" y="4609507"/>
            <a:ext cx="2700087" cy="810026"/>
          </a:xfrm>
          <a:prstGeom prst="rect">
            <a:avLst/>
          </a:prstGeom>
        </p:spPr>
      </p:pic>
      <p:sp>
        <p:nvSpPr>
          <p:cNvPr id="15" name="TextBox 14">
            <a:extLst>
              <a:ext uri="{FF2B5EF4-FFF2-40B4-BE49-F238E27FC236}">
                <a16:creationId xmlns:a16="http://schemas.microsoft.com/office/drawing/2014/main" id="{5F57C44D-D407-2CC5-DA90-1111D98D1E05}"/>
              </a:ext>
            </a:extLst>
          </p:cNvPr>
          <p:cNvSpPr txBox="1"/>
          <p:nvPr/>
        </p:nvSpPr>
        <p:spPr>
          <a:xfrm>
            <a:off x="4613012" y="5920352"/>
            <a:ext cx="6103018" cy="369332"/>
          </a:xfrm>
          <a:prstGeom prst="rect">
            <a:avLst/>
          </a:prstGeom>
          <a:noFill/>
        </p:spPr>
        <p:txBody>
          <a:bodyPr wrap="square">
            <a:spAutoFit/>
          </a:bodyPr>
          <a:lstStyle/>
          <a:p>
            <a:r>
              <a:rPr lang="en-GB" dirty="0">
                <a:solidFill>
                  <a:schemeClr val="accent5"/>
                </a:solidFill>
                <a:hlinkClick r:id="rId11"/>
              </a:rPr>
              <a:t>https://www.researchobject.org/ro-crate/</a:t>
            </a:r>
            <a:endParaRPr lang="en-GB" dirty="0">
              <a:solidFill>
                <a:schemeClr val="accent5"/>
              </a:solidFill>
            </a:endParaRPr>
          </a:p>
        </p:txBody>
      </p:sp>
    </p:spTree>
    <p:extLst>
      <p:ext uri="{BB962C8B-B14F-4D97-AF65-F5344CB8AC3E}">
        <p14:creationId xmlns:p14="http://schemas.microsoft.com/office/powerpoint/2010/main" val="360241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7741F6-02BD-B8B5-C54E-BE14BB4D3923}"/>
              </a:ext>
            </a:extLst>
          </p:cNvPr>
          <p:cNvSpPr>
            <a:spLocks noGrp="1"/>
          </p:cNvSpPr>
          <p:nvPr>
            <p:ph type="title"/>
          </p:nvPr>
        </p:nvSpPr>
        <p:spPr>
          <a:xfrm>
            <a:off x="511660" y="115589"/>
            <a:ext cx="8485105" cy="1355122"/>
          </a:xfrm>
        </p:spPr>
        <p:txBody>
          <a:bodyPr/>
          <a:lstStyle/>
          <a:p>
            <a:r>
              <a:rPr lang="en-GB" dirty="0"/>
              <a:t>Realizing FAIR Digital Objects with RO-Crate</a:t>
            </a:r>
          </a:p>
        </p:txBody>
      </p:sp>
      <p:sp>
        <p:nvSpPr>
          <p:cNvPr id="5" name="Slide Number Placeholder 4">
            <a:extLst>
              <a:ext uri="{FF2B5EF4-FFF2-40B4-BE49-F238E27FC236}">
                <a16:creationId xmlns:a16="http://schemas.microsoft.com/office/drawing/2014/main" id="{BCD290CF-0FF7-E15E-E03A-85385C62638A}"/>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t>9</a:t>
            </a:fld>
            <a:endParaRPr lang="en-US" dirty="0"/>
          </a:p>
        </p:txBody>
      </p:sp>
      <p:grpSp>
        <p:nvGrpSpPr>
          <p:cNvPr id="6" name="Group 5">
            <a:extLst>
              <a:ext uri="{FF2B5EF4-FFF2-40B4-BE49-F238E27FC236}">
                <a16:creationId xmlns:a16="http://schemas.microsoft.com/office/drawing/2014/main" id="{8C99995B-27C2-38CA-5F72-1D5E6F31B4C5}"/>
              </a:ext>
            </a:extLst>
          </p:cNvPr>
          <p:cNvGrpSpPr/>
          <p:nvPr/>
        </p:nvGrpSpPr>
        <p:grpSpPr>
          <a:xfrm>
            <a:off x="135607" y="1391688"/>
            <a:ext cx="10567439" cy="4982138"/>
            <a:chOff x="654803" y="1391688"/>
            <a:chExt cx="10567439" cy="4982138"/>
          </a:xfrm>
        </p:grpSpPr>
        <p:grpSp>
          <p:nvGrpSpPr>
            <p:cNvPr id="11" name="Group 10">
              <a:extLst>
                <a:ext uri="{FF2B5EF4-FFF2-40B4-BE49-F238E27FC236}">
                  <a16:creationId xmlns:a16="http://schemas.microsoft.com/office/drawing/2014/main" id="{0F3BE138-F33E-76B5-112E-B3902AA9570E}"/>
                </a:ext>
              </a:extLst>
            </p:cNvPr>
            <p:cNvGrpSpPr/>
            <p:nvPr/>
          </p:nvGrpSpPr>
          <p:grpSpPr>
            <a:xfrm>
              <a:off x="1353312" y="1592243"/>
              <a:ext cx="9868930" cy="4781583"/>
              <a:chOff x="15704166" y="5538909"/>
              <a:chExt cx="14026502" cy="6795963"/>
            </a:xfrm>
          </p:grpSpPr>
          <p:sp>
            <p:nvSpPr>
              <p:cNvPr id="12" name="Google Shape;442;p30">
                <a:extLst>
                  <a:ext uri="{FF2B5EF4-FFF2-40B4-BE49-F238E27FC236}">
                    <a16:creationId xmlns:a16="http://schemas.microsoft.com/office/drawing/2014/main" id="{9D7119DB-001F-2AA4-1EEA-6877A3A1AF36}"/>
                  </a:ext>
                </a:extLst>
              </p:cNvPr>
              <p:cNvSpPr/>
              <p:nvPr/>
            </p:nvSpPr>
            <p:spPr>
              <a:xfrm>
                <a:off x="15704166" y="5538909"/>
                <a:ext cx="14026502" cy="6795963"/>
              </a:xfrm>
              <a:prstGeom prst="roundRect">
                <a:avLst>
                  <a:gd name="adj" fmla="val 16667"/>
                </a:avLst>
              </a:prstGeom>
              <a:solidFill>
                <a:schemeClr val="accent4"/>
              </a:solidFill>
              <a:ln>
                <a:solidFill>
                  <a:schemeClr val="accent4"/>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FFFFFF"/>
                  </a:solidFill>
                  <a:latin typeface="Roboto Light"/>
                  <a:ea typeface="Roboto Light"/>
                  <a:cs typeface="Roboto Light"/>
                  <a:sym typeface="Roboto Light"/>
                </a:endParaRPr>
              </a:p>
            </p:txBody>
          </p:sp>
          <p:sp>
            <p:nvSpPr>
              <p:cNvPr id="13" name="Google Shape;466;p30">
                <a:extLst>
                  <a:ext uri="{FF2B5EF4-FFF2-40B4-BE49-F238E27FC236}">
                    <a16:creationId xmlns:a16="http://schemas.microsoft.com/office/drawing/2014/main" id="{8296647F-123F-E8E5-5849-103F9855AFED}"/>
                  </a:ext>
                </a:extLst>
              </p:cNvPr>
              <p:cNvSpPr/>
              <p:nvPr/>
            </p:nvSpPr>
            <p:spPr>
              <a:xfrm>
                <a:off x="16199067" y="8850768"/>
                <a:ext cx="13303850" cy="3152136"/>
              </a:xfrm>
              <a:prstGeom prst="roundRect">
                <a:avLst>
                  <a:gd name="adj" fmla="val 16667"/>
                </a:avLst>
              </a:prstGeom>
              <a:solidFill>
                <a:schemeClr val="accent3">
                  <a:lumMod val="20000"/>
                  <a:lumOff val="80000"/>
                </a:schemeClr>
              </a:solidFill>
              <a:ln>
                <a:solidFill>
                  <a:schemeClr val="accent4"/>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accent2"/>
                  </a:solidFill>
                  <a:latin typeface="Roboto Light"/>
                  <a:ea typeface="Roboto Light"/>
                  <a:cs typeface="Roboto Light"/>
                  <a:sym typeface="Roboto Light"/>
                </a:endParaRPr>
              </a:p>
            </p:txBody>
          </p:sp>
          <p:sp>
            <p:nvSpPr>
              <p:cNvPr id="14" name="Google Shape;437;p30">
                <a:extLst>
                  <a:ext uri="{FF2B5EF4-FFF2-40B4-BE49-F238E27FC236}">
                    <a16:creationId xmlns:a16="http://schemas.microsoft.com/office/drawing/2014/main" id="{190F91C1-10C4-BD67-FEEB-FF6B7E43B422}"/>
                  </a:ext>
                </a:extLst>
              </p:cNvPr>
              <p:cNvSpPr/>
              <p:nvPr/>
            </p:nvSpPr>
            <p:spPr>
              <a:xfrm>
                <a:off x="18196619" y="5897812"/>
                <a:ext cx="11106726" cy="5248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nl-NL" b="1" i="0" u="none" strike="noStrike" cap="none" dirty="0">
                    <a:solidFill>
                      <a:schemeClr val="accent4">
                        <a:lumMod val="20000"/>
                        <a:lumOff val="80000"/>
                      </a:schemeClr>
                    </a:solidFill>
                    <a:latin typeface="+mj-lt"/>
                    <a:ea typeface="Roboto Light"/>
                    <a:cs typeface="Roboto Light"/>
                    <a:sym typeface="Roboto Light"/>
                  </a:rPr>
                  <a:t>RO-Crate Metadata file</a:t>
                </a:r>
                <a:endParaRPr sz="1600" b="1" i="1" u="none" strike="noStrike" cap="none" dirty="0">
                  <a:solidFill>
                    <a:schemeClr val="accent4">
                      <a:lumMod val="20000"/>
                      <a:lumOff val="80000"/>
                    </a:schemeClr>
                  </a:solidFill>
                  <a:latin typeface="+mj-lt"/>
                  <a:ea typeface="Roboto Light"/>
                  <a:cs typeface="Roboto Light"/>
                  <a:sym typeface="Roboto Light"/>
                </a:endParaRPr>
              </a:p>
            </p:txBody>
          </p:sp>
          <p:sp>
            <p:nvSpPr>
              <p:cNvPr id="15" name="Google Shape;439;p30">
                <a:extLst>
                  <a:ext uri="{FF2B5EF4-FFF2-40B4-BE49-F238E27FC236}">
                    <a16:creationId xmlns:a16="http://schemas.microsoft.com/office/drawing/2014/main" id="{24ABF4DC-B0E1-6A51-727E-665DC686B418}"/>
                  </a:ext>
                </a:extLst>
              </p:cNvPr>
              <p:cNvSpPr/>
              <p:nvPr/>
            </p:nvSpPr>
            <p:spPr>
              <a:xfrm rot="5400000">
                <a:off x="16848538" y="8083991"/>
                <a:ext cx="832232" cy="57819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FFFFFF"/>
                  </a:solidFill>
                  <a:latin typeface="Roboto Light"/>
                  <a:ea typeface="Roboto Light"/>
                  <a:cs typeface="Roboto Light"/>
                  <a:sym typeface="Roboto Light"/>
                </a:endParaRPr>
              </a:p>
            </p:txBody>
          </p:sp>
          <p:sp>
            <p:nvSpPr>
              <p:cNvPr id="16" name="Google Shape;446;p30">
                <a:extLst>
                  <a:ext uri="{FF2B5EF4-FFF2-40B4-BE49-F238E27FC236}">
                    <a16:creationId xmlns:a16="http://schemas.microsoft.com/office/drawing/2014/main" id="{0D90ADB7-02BC-948B-2491-0949B981C98B}"/>
                  </a:ext>
                </a:extLst>
              </p:cNvPr>
              <p:cNvSpPr txBox="1"/>
              <p:nvPr/>
            </p:nvSpPr>
            <p:spPr>
              <a:xfrm>
                <a:off x="18196617" y="6458685"/>
                <a:ext cx="2084382" cy="1924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id</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type</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description</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datePublished</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p:txBody>
          </p:sp>
          <p:grpSp>
            <p:nvGrpSpPr>
              <p:cNvPr id="17" name="Google Shape;447;p30">
                <a:extLst>
                  <a:ext uri="{FF2B5EF4-FFF2-40B4-BE49-F238E27FC236}">
                    <a16:creationId xmlns:a16="http://schemas.microsoft.com/office/drawing/2014/main" id="{414157C8-4990-979C-004F-9DCFE0A6CEF1}"/>
                  </a:ext>
                </a:extLst>
              </p:cNvPr>
              <p:cNvGrpSpPr/>
              <p:nvPr/>
            </p:nvGrpSpPr>
            <p:grpSpPr>
              <a:xfrm>
                <a:off x="20568081" y="6728628"/>
                <a:ext cx="5295474" cy="1303131"/>
                <a:chOff x="3616035" y="2205147"/>
                <a:chExt cx="3820427" cy="940146"/>
              </a:xfrm>
            </p:grpSpPr>
            <p:pic>
              <p:nvPicPr>
                <p:cNvPr id="45" name="Google Shape;448;p30" descr="Image result for orcid image">
                  <a:extLst>
                    <a:ext uri="{FF2B5EF4-FFF2-40B4-BE49-F238E27FC236}">
                      <a16:creationId xmlns:a16="http://schemas.microsoft.com/office/drawing/2014/main" id="{C974D08D-15ED-E43E-20D6-4B69FEB80D32}"/>
                    </a:ext>
                  </a:extLst>
                </p:cNvPr>
                <p:cNvPicPr preferRelativeResize="0"/>
                <p:nvPr/>
              </p:nvPicPr>
              <p:blipFill rotWithShape="1">
                <a:blip r:embed="rId3">
                  <a:alphaModFix/>
                </a:blip>
                <a:srcRect/>
                <a:stretch/>
              </p:blipFill>
              <p:spPr>
                <a:xfrm>
                  <a:off x="3689644" y="2518153"/>
                  <a:ext cx="388495" cy="427742"/>
                </a:xfrm>
                <a:prstGeom prst="rect">
                  <a:avLst/>
                </a:prstGeom>
                <a:noFill/>
                <a:ln>
                  <a:noFill/>
                </a:ln>
              </p:spPr>
            </p:pic>
            <p:sp>
              <p:nvSpPr>
                <p:cNvPr id="46" name="Google Shape;449;p30">
                  <a:extLst>
                    <a:ext uri="{FF2B5EF4-FFF2-40B4-BE49-F238E27FC236}">
                      <a16:creationId xmlns:a16="http://schemas.microsoft.com/office/drawing/2014/main" id="{DB114191-05D0-14C4-5A39-B99DD808B2EF}"/>
                    </a:ext>
                  </a:extLst>
                </p:cNvPr>
                <p:cNvSpPr txBox="1"/>
                <p:nvPr/>
              </p:nvSpPr>
              <p:spPr>
                <a:xfrm>
                  <a:off x="6403436" y="2205147"/>
                  <a:ext cx="846501"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license</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sp>
              <p:nvSpPr>
                <p:cNvPr id="47" name="Google Shape;450;p30">
                  <a:extLst>
                    <a:ext uri="{FF2B5EF4-FFF2-40B4-BE49-F238E27FC236}">
                      <a16:creationId xmlns:a16="http://schemas.microsoft.com/office/drawing/2014/main" id="{50C5C3B5-91A4-8FEB-C329-4634779AAAED}"/>
                    </a:ext>
                  </a:extLst>
                </p:cNvPr>
                <p:cNvSpPr/>
                <p:nvPr/>
              </p:nvSpPr>
              <p:spPr>
                <a:xfrm>
                  <a:off x="3616035" y="2205147"/>
                  <a:ext cx="788501"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author</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sp>
              <p:nvSpPr>
                <p:cNvPr id="48" name="Google Shape;451;p30">
                  <a:extLst>
                    <a:ext uri="{FF2B5EF4-FFF2-40B4-BE49-F238E27FC236}">
                      <a16:creationId xmlns:a16="http://schemas.microsoft.com/office/drawing/2014/main" id="{03A81654-854B-5A7E-DC6A-C5A7016A97AE}"/>
                    </a:ext>
                  </a:extLst>
                </p:cNvPr>
                <p:cNvSpPr/>
                <p:nvPr/>
              </p:nvSpPr>
              <p:spPr>
                <a:xfrm>
                  <a:off x="4816396" y="2205147"/>
                  <a:ext cx="1450590"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organisation</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pic>
              <p:nvPicPr>
                <p:cNvPr id="49" name="Google Shape;452;p30">
                  <a:extLst>
                    <a:ext uri="{FF2B5EF4-FFF2-40B4-BE49-F238E27FC236}">
                      <a16:creationId xmlns:a16="http://schemas.microsoft.com/office/drawing/2014/main" id="{28FB017F-4AF8-79A4-264E-59754806C941}"/>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4909779" y="2569292"/>
                  <a:ext cx="898256" cy="325462"/>
                </a:xfrm>
                <a:prstGeom prst="rect">
                  <a:avLst/>
                </a:prstGeom>
                <a:noFill/>
                <a:ln>
                  <a:noFill/>
                </a:ln>
              </p:spPr>
            </p:pic>
            <p:pic>
              <p:nvPicPr>
                <p:cNvPr id="50" name="Google Shape;453;p30" descr="Image result for creative commons logo">
                  <a:extLst>
                    <a:ext uri="{FF2B5EF4-FFF2-40B4-BE49-F238E27FC236}">
                      <a16:creationId xmlns:a16="http://schemas.microsoft.com/office/drawing/2014/main" id="{DBFBB250-784C-7C4E-583F-4E07A4C115A3}"/>
                    </a:ext>
                  </a:extLst>
                </p:cNvPr>
                <p:cNvPicPr preferRelativeResize="0"/>
                <p:nvPr/>
              </p:nvPicPr>
              <p:blipFill rotWithShape="1">
                <a:blip r:embed="rId5">
                  <a:alphaModFix/>
                </a:blip>
                <a:srcRect t="33381" b="33308"/>
                <a:stretch/>
              </p:blipFill>
              <p:spPr>
                <a:xfrm>
                  <a:off x="6469838" y="2551146"/>
                  <a:ext cx="830174" cy="304468"/>
                </a:xfrm>
                <a:prstGeom prst="rect">
                  <a:avLst/>
                </a:prstGeom>
                <a:noFill/>
                <a:ln>
                  <a:noFill/>
                </a:ln>
              </p:spPr>
            </p:pic>
            <p:pic>
              <p:nvPicPr>
                <p:cNvPr id="51" name="Google Shape;454;p30">
                  <a:extLst>
                    <a:ext uri="{FF2B5EF4-FFF2-40B4-BE49-F238E27FC236}">
                      <a16:creationId xmlns:a16="http://schemas.microsoft.com/office/drawing/2014/main" id="{B2905FDE-DFA4-1B8A-5ED2-A90FBBCB0847}"/>
                    </a:ext>
                  </a:extLst>
                </p:cNvPr>
                <p:cNvPicPr preferRelativeResize="0"/>
                <p:nvPr/>
              </p:nvPicPr>
              <p:blipFill rotWithShape="1">
                <a:blip r:embed="rId6">
                  <a:clrChange>
                    <a:clrFrom>
                      <a:srgbClr val="FFFFFF"/>
                    </a:clrFrom>
                    <a:clrTo>
                      <a:srgbClr val="FFFFFF">
                        <a:alpha val="0"/>
                      </a:srgbClr>
                    </a:clrTo>
                  </a:clrChange>
                  <a:alphaModFix/>
                </a:blip>
                <a:srcRect/>
                <a:stretch/>
              </p:blipFill>
              <p:spPr>
                <a:xfrm>
                  <a:off x="3970160" y="2865562"/>
                  <a:ext cx="254065" cy="279731"/>
                </a:xfrm>
                <a:prstGeom prst="rect">
                  <a:avLst/>
                </a:prstGeom>
                <a:noFill/>
                <a:ln>
                  <a:noFill/>
                </a:ln>
              </p:spPr>
            </p:pic>
            <p:pic>
              <p:nvPicPr>
                <p:cNvPr id="52" name="Google Shape;455;p30">
                  <a:extLst>
                    <a:ext uri="{FF2B5EF4-FFF2-40B4-BE49-F238E27FC236}">
                      <a16:creationId xmlns:a16="http://schemas.microsoft.com/office/drawing/2014/main" id="{0903724F-3B63-0AC3-B207-0CE1669A482C}"/>
                    </a:ext>
                  </a:extLst>
                </p:cNvPr>
                <p:cNvPicPr preferRelativeResize="0"/>
                <p:nvPr/>
              </p:nvPicPr>
              <p:blipFill rotWithShape="1">
                <a:blip r:embed="rId6">
                  <a:clrChange>
                    <a:clrFrom>
                      <a:srgbClr val="FFFFFF"/>
                    </a:clrFrom>
                    <a:clrTo>
                      <a:srgbClr val="FFFFFF">
                        <a:alpha val="0"/>
                      </a:srgbClr>
                    </a:clrTo>
                  </a:clrChange>
                  <a:alphaModFix/>
                </a:blip>
                <a:srcRect/>
                <a:stretch/>
              </p:blipFill>
              <p:spPr>
                <a:xfrm>
                  <a:off x="5536451" y="2861304"/>
                  <a:ext cx="254065" cy="279731"/>
                </a:xfrm>
                <a:prstGeom prst="rect">
                  <a:avLst/>
                </a:prstGeom>
                <a:noFill/>
                <a:ln>
                  <a:noFill/>
                </a:ln>
              </p:spPr>
            </p:pic>
            <p:pic>
              <p:nvPicPr>
                <p:cNvPr id="53" name="Google Shape;456;p30">
                  <a:extLst>
                    <a:ext uri="{FF2B5EF4-FFF2-40B4-BE49-F238E27FC236}">
                      <a16:creationId xmlns:a16="http://schemas.microsoft.com/office/drawing/2014/main" id="{62C2216E-A356-B027-D1AF-5DDF3980D772}"/>
                    </a:ext>
                  </a:extLst>
                </p:cNvPr>
                <p:cNvPicPr preferRelativeResize="0"/>
                <p:nvPr/>
              </p:nvPicPr>
              <p:blipFill rotWithShape="1">
                <a:blip r:embed="rId7">
                  <a:clrChange>
                    <a:clrFrom>
                      <a:srgbClr val="FFFFFF"/>
                    </a:clrFrom>
                    <a:clrTo>
                      <a:srgbClr val="FFFFFF">
                        <a:alpha val="0"/>
                      </a:srgbClr>
                    </a:clrTo>
                  </a:clrChange>
                  <a:alphaModFix/>
                </a:blip>
                <a:srcRect/>
                <a:stretch/>
              </p:blipFill>
              <p:spPr>
                <a:xfrm>
                  <a:off x="7134395" y="2800102"/>
                  <a:ext cx="302067" cy="332583"/>
                </a:xfrm>
                <a:prstGeom prst="rect">
                  <a:avLst/>
                </a:prstGeom>
                <a:noFill/>
                <a:ln>
                  <a:noFill/>
                </a:ln>
              </p:spPr>
            </p:pic>
          </p:grpSp>
          <p:pic>
            <p:nvPicPr>
              <p:cNvPr id="18" name="Google Shape;460;p30">
                <a:extLst>
                  <a:ext uri="{FF2B5EF4-FFF2-40B4-BE49-F238E27FC236}">
                    <a16:creationId xmlns:a16="http://schemas.microsoft.com/office/drawing/2014/main" id="{1658B8AE-BE08-0459-A2BD-59001523147F}"/>
                  </a:ext>
                </a:extLst>
              </p:cNvPr>
              <p:cNvPicPr preferRelativeResize="0"/>
              <p:nvPr/>
            </p:nvPicPr>
            <p:blipFill rotWithShape="1">
              <a:blip r:embed="rId8">
                <a:clrChange>
                  <a:clrFrom>
                    <a:srgbClr val="FFFFFF"/>
                  </a:clrFrom>
                  <a:clrTo>
                    <a:srgbClr val="FFFFFF">
                      <a:alpha val="0"/>
                    </a:srgbClr>
                  </a:clrTo>
                </a:clrChange>
                <a:alphaModFix/>
              </a:blip>
              <a:stretch/>
            </p:blipFill>
            <p:spPr>
              <a:xfrm>
                <a:off x="27568904" y="9245226"/>
                <a:ext cx="1254991" cy="1254991"/>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19" name="Google Shape;461;p30">
                <a:extLst>
                  <a:ext uri="{FF2B5EF4-FFF2-40B4-BE49-F238E27FC236}">
                    <a16:creationId xmlns:a16="http://schemas.microsoft.com/office/drawing/2014/main" id="{B90F7009-5A60-DAD4-E8D5-EA9EF3324F27}"/>
                  </a:ext>
                </a:extLst>
              </p:cNvPr>
              <p:cNvPicPr preferRelativeResize="0"/>
              <p:nvPr/>
            </p:nvPicPr>
            <p:blipFill rotWithShape="1">
              <a:blip r:embed="rId9">
                <a:alphaModFix/>
              </a:blip>
              <a:stretch/>
            </p:blipFill>
            <p:spPr>
              <a:xfrm>
                <a:off x="27388329" y="10128374"/>
                <a:ext cx="304255" cy="304255"/>
              </a:xfrm>
              <a:prstGeom prst="rect">
                <a:avLst/>
              </a:prstGeom>
              <a:ln>
                <a:noFill/>
              </a:ln>
            </p:spPr>
            <p:style>
              <a:lnRef idx="1">
                <a:schemeClr val="accent1"/>
              </a:lnRef>
              <a:fillRef idx="2">
                <a:schemeClr val="accent1"/>
              </a:fillRef>
              <a:effectRef idx="1">
                <a:schemeClr val="accent1"/>
              </a:effectRef>
              <a:fontRef idx="minor">
                <a:schemeClr val="dk1"/>
              </a:fontRef>
            </p:style>
          </p:pic>
          <p:sp>
            <p:nvSpPr>
              <p:cNvPr id="20" name="Google Shape;462;p30">
                <a:extLst>
                  <a:ext uri="{FF2B5EF4-FFF2-40B4-BE49-F238E27FC236}">
                    <a16:creationId xmlns:a16="http://schemas.microsoft.com/office/drawing/2014/main" id="{FF1F5F91-14BE-CDF7-18C7-DEBC8C8B2325}"/>
                  </a:ext>
                </a:extLst>
              </p:cNvPr>
              <p:cNvSpPr/>
              <p:nvPr/>
            </p:nvSpPr>
            <p:spPr>
              <a:xfrm>
                <a:off x="26476536" y="10571108"/>
                <a:ext cx="2845437" cy="43737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NL" sz="1400" b="0" i="0" u="none" strike="noStrike" cap="none" dirty="0">
                    <a:solidFill>
                      <a:schemeClr val="accent5"/>
                    </a:solidFill>
                    <a:ea typeface="Roboto Light"/>
                    <a:cs typeface="Roboto Light"/>
                    <a:sym typeface="Roboto Light"/>
                  </a:rPr>
                  <a:t>https://github.com/o/script</a:t>
                </a:r>
                <a:endParaRPr sz="1400" b="0" i="0" u="none" strike="noStrike" cap="none" dirty="0">
                  <a:solidFill>
                    <a:schemeClr val="accent5"/>
                  </a:solidFill>
                  <a:ea typeface="Roboto Light"/>
                  <a:cs typeface="Roboto Light"/>
                  <a:sym typeface="Roboto Light"/>
                </a:endParaRPr>
              </a:p>
            </p:txBody>
          </p:sp>
          <p:sp>
            <p:nvSpPr>
              <p:cNvPr id="21" name="Google Shape;464;p30">
                <a:extLst>
                  <a:ext uri="{FF2B5EF4-FFF2-40B4-BE49-F238E27FC236}">
                    <a16:creationId xmlns:a16="http://schemas.microsoft.com/office/drawing/2014/main" id="{8D1DD852-F241-3F77-119E-411CEF94A99E}"/>
                  </a:ext>
                </a:extLst>
              </p:cNvPr>
              <p:cNvSpPr txBox="1"/>
              <p:nvPr/>
            </p:nvSpPr>
            <p:spPr>
              <a:xfrm>
                <a:off x="16512577" y="11173568"/>
                <a:ext cx="884765" cy="4811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nl-NL" sz="1600" b="1" i="0" u="none" strike="noStrike" cap="none">
                    <a:solidFill>
                      <a:schemeClr val="accent5"/>
                    </a:solidFill>
                    <a:ea typeface="Roboto Light"/>
                    <a:cs typeface="Roboto Light"/>
                    <a:sym typeface="Roboto Light"/>
                  </a:rPr>
                  <a:t>files</a:t>
                </a:r>
                <a:endParaRPr sz="1100" b="0" i="0" u="none" strike="noStrike" cap="none">
                  <a:solidFill>
                    <a:schemeClr val="accent5"/>
                  </a:solidFill>
                  <a:ea typeface="Roboto Light"/>
                  <a:cs typeface="Roboto Light"/>
                  <a:sym typeface="Roboto Light"/>
                </a:endParaRPr>
              </a:p>
            </p:txBody>
          </p:sp>
          <p:sp>
            <p:nvSpPr>
              <p:cNvPr id="22" name="Google Shape;465;p30">
                <a:extLst>
                  <a:ext uri="{FF2B5EF4-FFF2-40B4-BE49-F238E27FC236}">
                    <a16:creationId xmlns:a16="http://schemas.microsoft.com/office/drawing/2014/main" id="{A19C2C6E-1BB3-1C89-F084-019738003815}"/>
                  </a:ext>
                </a:extLst>
              </p:cNvPr>
              <p:cNvSpPr txBox="1"/>
              <p:nvPr/>
            </p:nvSpPr>
            <p:spPr>
              <a:xfrm>
                <a:off x="23960443" y="8992269"/>
                <a:ext cx="2464409" cy="100604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NL" sz="2000" b="1" i="0" u="none" strike="noStrike" cap="none" dirty="0">
                    <a:solidFill>
                      <a:schemeClr val="accent5"/>
                    </a:solidFill>
                    <a:ea typeface="Roboto Light"/>
                    <a:cs typeface="Roboto Light"/>
                    <a:sym typeface="Roboto Light"/>
                  </a:rPr>
                  <a:t>By reference (PID, URL)</a:t>
                </a:r>
                <a:endParaRPr sz="1400" b="0" i="0" u="none" strike="noStrike" cap="none" dirty="0">
                  <a:solidFill>
                    <a:schemeClr val="accent5"/>
                  </a:solidFill>
                  <a:ea typeface="Roboto Light"/>
                  <a:cs typeface="Roboto Light"/>
                  <a:sym typeface="Roboto Light"/>
                </a:endParaRPr>
              </a:p>
            </p:txBody>
          </p:sp>
          <p:sp>
            <p:nvSpPr>
              <p:cNvPr id="23" name="Google Shape;467;p30">
                <a:extLst>
                  <a:ext uri="{FF2B5EF4-FFF2-40B4-BE49-F238E27FC236}">
                    <a16:creationId xmlns:a16="http://schemas.microsoft.com/office/drawing/2014/main" id="{13C12151-BB55-7789-2F17-968CAF156B03}"/>
                  </a:ext>
                </a:extLst>
              </p:cNvPr>
              <p:cNvSpPr txBox="1"/>
              <p:nvPr/>
            </p:nvSpPr>
            <p:spPr>
              <a:xfrm>
                <a:off x="20234319" y="8429119"/>
                <a:ext cx="3552130" cy="524866"/>
              </a:xfrm>
              <a:prstGeom prst="rect">
                <a:avLst/>
              </a:prstGeom>
              <a:noFill/>
              <a:ln>
                <a:no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nl-NL" b="1" i="0" u="none" strike="noStrike" cap="none" dirty="0">
                    <a:solidFill>
                      <a:schemeClr val="accent4">
                        <a:lumMod val="20000"/>
                        <a:lumOff val="80000"/>
                      </a:schemeClr>
                    </a:solidFill>
                    <a:latin typeface="+mj-lt"/>
                    <a:ea typeface="Roboto Light"/>
                    <a:cs typeface="Roboto Light"/>
                    <a:sym typeface="Roboto Light"/>
                  </a:rPr>
                  <a:t>RO-Crate Content</a:t>
                </a:r>
                <a:endParaRPr sz="1100" b="0" i="0" u="none" strike="noStrike" cap="none" dirty="0">
                  <a:solidFill>
                    <a:schemeClr val="accent4">
                      <a:lumMod val="20000"/>
                      <a:lumOff val="80000"/>
                    </a:schemeClr>
                  </a:solidFill>
                  <a:latin typeface="+mj-lt"/>
                  <a:ea typeface="Roboto Light"/>
                  <a:cs typeface="Roboto Light"/>
                  <a:sym typeface="Roboto Light"/>
                </a:endParaRPr>
              </a:p>
            </p:txBody>
          </p:sp>
          <p:sp>
            <p:nvSpPr>
              <p:cNvPr id="24" name="Google Shape;468;p30">
                <a:extLst>
                  <a:ext uri="{FF2B5EF4-FFF2-40B4-BE49-F238E27FC236}">
                    <a16:creationId xmlns:a16="http://schemas.microsoft.com/office/drawing/2014/main" id="{AE00022C-F37A-5734-C397-57F90378B155}"/>
                  </a:ext>
                </a:extLst>
              </p:cNvPr>
              <p:cNvSpPr txBox="1"/>
              <p:nvPr/>
            </p:nvSpPr>
            <p:spPr>
              <a:xfrm>
                <a:off x="20670724" y="11204608"/>
                <a:ext cx="1886849" cy="4811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nl-NL" sz="1600" b="1" i="0" u="none" strike="noStrike" cap="none">
                    <a:solidFill>
                      <a:schemeClr val="accent5"/>
                    </a:solidFill>
                    <a:ea typeface="Roboto Light"/>
                    <a:cs typeface="Roboto Light"/>
                    <a:sym typeface="Roboto Light"/>
                  </a:rPr>
                  <a:t>directories</a:t>
                </a:r>
                <a:endParaRPr sz="1100" b="0" i="0" u="none" strike="noStrike" cap="none">
                  <a:solidFill>
                    <a:schemeClr val="accent5"/>
                  </a:solidFill>
                  <a:ea typeface="Roboto Light"/>
                  <a:cs typeface="Roboto Light"/>
                  <a:sym typeface="Roboto Light"/>
                </a:endParaRPr>
              </a:p>
            </p:txBody>
          </p:sp>
          <p:pic>
            <p:nvPicPr>
              <p:cNvPr id="25" name="Google Shape;469;p30" descr="Image result for graph icon">
                <a:extLst>
                  <a:ext uri="{FF2B5EF4-FFF2-40B4-BE49-F238E27FC236}">
                    <a16:creationId xmlns:a16="http://schemas.microsoft.com/office/drawing/2014/main" id="{3B4EB8D3-D310-CC40-5F13-B56CBD06A476}"/>
                  </a:ext>
                </a:extLst>
              </p:cNvPr>
              <p:cNvPicPr preferRelativeResize="0"/>
              <p:nvPr/>
            </p:nvPicPr>
            <p:blipFill rotWithShape="1">
              <a:blip r:embed="rId10">
                <a:alphaModFix/>
              </a:blip>
              <a:srcRect/>
              <a:stretch/>
            </p:blipFill>
            <p:spPr>
              <a:xfrm>
                <a:off x="16702884" y="9497552"/>
                <a:ext cx="1280525" cy="1646255"/>
              </a:xfrm>
              <a:prstGeom prst="rect">
                <a:avLst/>
              </a:prstGeom>
              <a:ln>
                <a:noFill/>
                <a:headEnd type="none" w="sm" len="sm"/>
                <a:tailEnd type="none" w="sm" len="sm"/>
              </a:ln>
            </p:spPr>
            <p:style>
              <a:lnRef idx="1">
                <a:schemeClr val="accent1"/>
              </a:lnRef>
              <a:fillRef idx="2">
                <a:schemeClr val="accent1"/>
              </a:fillRef>
              <a:effectRef idx="1">
                <a:schemeClr val="accent1"/>
              </a:effectRef>
              <a:fontRef idx="minor">
                <a:schemeClr val="dk1"/>
              </a:fontRef>
            </p:style>
          </p:pic>
          <p:sp>
            <p:nvSpPr>
              <p:cNvPr id="26" name="Google Shape;470;p30">
                <a:extLst>
                  <a:ext uri="{FF2B5EF4-FFF2-40B4-BE49-F238E27FC236}">
                    <a16:creationId xmlns:a16="http://schemas.microsoft.com/office/drawing/2014/main" id="{00B7382B-8BF0-7243-4652-45FA6163117D}"/>
                  </a:ext>
                </a:extLst>
              </p:cNvPr>
              <p:cNvSpPr txBox="1"/>
              <p:nvPr/>
            </p:nvSpPr>
            <p:spPr>
              <a:xfrm>
                <a:off x="18094203" y="8976694"/>
                <a:ext cx="2247504" cy="29307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id</a:t>
                </a:r>
                <a:endParaRPr sz="8000" dirty="0">
                  <a:solidFill>
                    <a:schemeClr val="accent5"/>
                  </a:solidFill>
                  <a:latin typeface="Bahnschrift SemiBold Condensed" panose="020B0502040204020203" pitchFamily="34" charset="0"/>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type</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description</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datePublished</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creator</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size</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format</a:t>
                </a:r>
                <a:endParaRPr sz="8000" dirty="0">
                  <a:solidFill>
                    <a:schemeClr val="accent5"/>
                  </a:solidFill>
                  <a:latin typeface="Bahnschrift SemiBold Condensed" panose="020B0502040204020203" pitchFamily="34" charset="0"/>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 </a:t>
                </a:r>
                <a:endParaRPr sz="8000" dirty="0">
                  <a:solidFill>
                    <a:schemeClr val="accent5"/>
                  </a:solidFill>
                  <a:latin typeface="Bahnschrift SemiBold Condensed" panose="020B0502040204020203" pitchFamily="34" charset="0"/>
                </a:endParaRPr>
              </a:p>
            </p:txBody>
          </p:sp>
          <p:pic>
            <p:nvPicPr>
              <p:cNvPr id="27" name="Google Shape;471;p30">
                <a:extLst>
                  <a:ext uri="{FF2B5EF4-FFF2-40B4-BE49-F238E27FC236}">
                    <a16:creationId xmlns:a16="http://schemas.microsoft.com/office/drawing/2014/main" id="{6EF88195-8C6B-B5AF-ED5D-7A4C8967037B}"/>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0746663" y="9233857"/>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28" name="Google Shape;472;p30">
                <a:extLst>
                  <a:ext uri="{FF2B5EF4-FFF2-40B4-BE49-F238E27FC236}">
                    <a16:creationId xmlns:a16="http://schemas.microsoft.com/office/drawing/2014/main" id="{F6DA8459-921C-BB88-DEF0-09DE3C0BC458}"/>
                  </a:ext>
                </a:extLst>
              </p:cNvPr>
              <p:cNvPicPr preferRelativeResize="0"/>
              <p:nvPr/>
            </p:nvPicPr>
            <p:blipFill rotWithShape="1">
              <a:blip r:embed="rId12">
                <a:clrChange>
                  <a:clrFrom>
                    <a:srgbClr val="FFFFFF"/>
                  </a:clrFrom>
                  <a:clrTo>
                    <a:srgbClr val="FFFFFF">
                      <a:alpha val="0"/>
                    </a:srgbClr>
                  </a:clrTo>
                </a:clrChange>
                <a:alphaModFix/>
              </a:blip>
              <a:srcRect/>
              <a:stretch/>
            </p:blipFill>
            <p:spPr>
              <a:xfrm>
                <a:off x="20721680" y="10206742"/>
                <a:ext cx="997868" cy="997868"/>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29" name="Google Shape;473;p30">
                <a:extLst>
                  <a:ext uri="{FF2B5EF4-FFF2-40B4-BE49-F238E27FC236}">
                    <a16:creationId xmlns:a16="http://schemas.microsoft.com/office/drawing/2014/main" id="{827E9FE8-F95D-5FAB-46B9-6366BEA7250D}"/>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2230974" y="9198283"/>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0" name="Google Shape;474;p30">
                <a:extLst>
                  <a:ext uri="{FF2B5EF4-FFF2-40B4-BE49-F238E27FC236}">
                    <a16:creationId xmlns:a16="http://schemas.microsoft.com/office/drawing/2014/main" id="{3B64AA17-E637-99BE-7264-5FC388EB2353}"/>
                  </a:ext>
                </a:extLst>
              </p:cNvPr>
              <p:cNvPicPr preferRelativeResize="0"/>
              <p:nvPr/>
            </p:nvPicPr>
            <p:blipFill rotWithShape="1">
              <a:blip r:embed="rId13">
                <a:clrChange>
                  <a:clrFrom>
                    <a:srgbClr val="FFFFFF"/>
                  </a:clrFrom>
                  <a:clrTo>
                    <a:srgbClr val="FFFFFF">
                      <a:alpha val="0"/>
                    </a:srgbClr>
                  </a:clrTo>
                </a:clrChange>
                <a:alphaModFix/>
              </a:blip>
              <a:srcRect/>
              <a:stretch/>
            </p:blipFill>
            <p:spPr>
              <a:xfrm>
                <a:off x="22167217" y="9698186"/>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1" name="Google Shape;475;p30">
                <a:extLst>
                  <a:ext uri="{FF2B5EF4-FFF2-40B4-BE49-F238E27FC236}">
                    <a16:creationId xmlns:a16="http://schemas.microsoft.com/office/drawing/2014/main" id="{7E8A1EE0-371C-360B-51CE-B9F2B942B3CC}"/>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2189442" y="10206742"/>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sp>
            <p:nvSpPr>
              <p:cNvPr id="32" name="Google Shape;477;p30">
                <a:extLst>
                  <a:ext uri="{FF2B5EF4-FFF2-40B4-BE49-F238E27FC236}">
                    <a16:creationId xmlns:a16="http://schemas.microsoft.com/office/drawing/2014/main" id="{742F0A2F-A412-359A-9F00-A8C9EAD5F639}"/>
                  </a:ext>
                </a:extLst>
              </p:cNvPr>
              <p:cNvSpPr/>
              <p:nvPr/>
            </p:nvSpPr>
            <p:spPr>
              <a:xfrm>
                <a:off x="23914859" y="11341011"/>
                <a:ext cx="4889553" cy="43737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NL" sz="1400" b="0" i="0" u="sng" strike="noStrike" cap="none" dirty="0">
                    <a:solidFill>
                      <a:schemeClr val="accent5"/>
                    </a:solidFill>
                    <a:ea typeface="Roboto Light"/>
                    <a:cs typeface="Roboto Light"/>
                    <a:sym typeface="Roboto Light"/>
                    <a:hlinkClick r:id="rId14">
                      <a:extLst>
                        <a:ext uri="{A12FA001-AC4F-418D-AE19-62706E023703}">
                          <ahyp:hlinkClr xmlns:ahyp="http://schemas.microsoft.com/office/drawing/2018/hyperlinkcolor" val="tx"/>
                        </a:ext>
                      </a:extLst>
                    </a:hlinkClick>
                  </a:rPr>
                  <a:t>https://doi.org/10.5281/zenodo.5841615</a:t>
                </a:r>
                <a:endParaRPr sz="1400" b="0" i="0" u="none" strike="noStrike" cap="none" dirty="0">
                  <a:solidFill>
                    <a:schemeClr val="accent5"/>
                  </a:solidFill>
                  <a:ea typeface="Roboto Light"/>
                  <a:cs typeface="Roboto Light"/>
                  <a:sym typeface="Roboto Light"/>
                </a:endParaRPr>
              </a:p>
            </p:txBody>
          </p:sp>
          <p:pic>
            <p:nvPicPr>
              <p:cNvPr id="33" name="Google Shape;478;p30">
                <a:extLst>
                  <a:ext uri="{FF2B5EF4-FFF2-40B4-BE49-F238E27FC236}">
                    <a16:creationId xmlns:a16="http://schemas.microsoft.com/office/drawing/2014/main" id="{8E5E0D35-528A-0DB2-95A7-A7F76089B28D}"/>
                  </a:ext>
                </a:extLst>
              </p:cNvPr>
              <p:cNvPicPr preferRelativeResize="0"/>
              <p:nvPr/>
            </p:nvPicPr>
            <p:blipFill rotWithShape="1">
              <a:blip r:embed="rId15">
                <a:clrChange>
                  <a:clrFrom>
                    <a:srgbClr val="FFFFFF"/>
                  </a:clrFrom>
                  <a:clrTo>
                    <a:srgbClr val="FFFFFF">
                      <a:alpha val="0"/>
                    </a:srgbClr>
                  </a:clrTo>
                </a:clrChange>
                <a:alphaModFix/>
              </a:blip>
              <a:srcRect/>
              <a:stretch/>
            </p:blipFill>
            <p:spPr>
              <a:xfrm>
                <a:off x="24514674" y="9808672"/>
                <a:ext cx="1355948" cy="135594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4" name="Google Shape;481;p30" descr="Image result for PID icon">
                <a:extLst>
                  <a:ext uri="{FF2B5EF4-FFF2-40B4-BE49-F238E27FC236}">
                    <a16:creationId xmlns:a16="http://schemas.microsoft.com/office/drawing/2014/main" id="{CCF4EF9D-78B0-17BF-BA5F-0DC44358ADBB}"/>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20621893" y="9363393"/>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sp>
            <p:nvSpPr>
              <p:cNvPr id="35" name="Google Shape;483;p30">
                <a:extLst>
                  <a:ext uri="{FF2B5EF4-FFF2-40B4-BE49-F238E27FC236}">
                    <a16:creationId xmlns:a16="http://schemas.microsoft.com/office/drawing/2014/main" id="{DFBDB379-CE3C-E52E-8ECD-0DCE7A5727DD}"/>
                  </a:ext>
                </a:extLst>
              </p:cNvPr>
              <p:cNvSpPr txBox="1"/>
              <p:nvPr/>
            </p:nvSpPr>
            <p:spPr>
              <a:xfrm>
                <a:off x="25101062" y="5678732"/>
                <a:ext cx="3797743" cy="1430359"/>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800"/>
                  <a:buFont typeface="Arial"/>
                  <a:buNone/>
                </a:pPr>
                <a:r>
                  <a:rPr lang="nl-NL" b="1" i="0" u="none" strike="noStrike" cap="none" dirty="0">
                    <a:solidFill>
                      <a:schemeClr val="accent4">
                        <a:lumMod val="20000"/>
                        <a:lumOff val="80000"/>
                      </a:schemeClr>
                    </a:solidFill>
                    <a:latin typeface="Gill Sans Nova" panose="020B0602020104020203" pitchFamily="34" charset="0"/>
                    <a:ea typeface="Roboto Light"/>
                    <a:cs typeface="Roboto Light"/>
                    <a:sym typeface="Roboto Light"/>
                  </a:rPr>
                  <a:t>Structured metadata about the RO-Crate and content</a:t>
                </a:r>
                <a:endParaRPr b="0" i="0" u="none" strike="noStrike" cap="none" dirty="0">
                  <a:solidFill>
                    <a:schemeClr val="accent4">
                      <a:lumMod val="20000"/>
                      <a:lumOff val="80000"/>
                    </a:schemeClr>
                  </a:solidFill>
                  <a:latin typeface="Gill Sans Nova" panose="020B0602020104020203" pitchFamily="34" charset="0"/>
                  <a:ea typeface="Roboto Light"/>
                  <a:cs typeface="Roboto Light"/>
                  <a:sym typeface="Roboto Light"/>
                </a:endParaRPr>
              </a:p>
            </p:txBody>
          </p:sp>
          <p:grpSp>
            <p:nvGrpSpPr>
              <p:cNvPr id="36" name="Group 35">
                <a:extLst>
                  <a:ext uri="{FF2B5EF4-FFF2-40B4-BE49-F238E27FC236}">
                    <a16:creationId xmlns:a16="http://schemas.microsoft.com/office/drawing/2014/main" id="{8179EC8C-9825-62F5-E10E-04C7CD896C5D}"/>
                  </a:ext>
                </a:extLst>
              </p:cNvPr>
              <p:cNvGrpSpPr/>
              <p:nvPr/>
            </p:nvGrpSpPr>
            <p:grpSpPr>
              <a:xfrm>
                <a:off x="28236750" y="7256868"/>
                <a:ext cx="1485950" cy="1583037"/>
                <a:chOff x="28236750" y="7256868"/>
                <a:chExt cx="1485950" cy="1583037"/>
              </a:xfrm>
            </p:grpSpPr>
            <p:pic>
              <p:nvPicPr>
                <p:cNvPr id="43" name="Google Shape;486;p30" descr="Logo, company name&#10;&#10;Description automatically generated">
                  <a:extLst>
                    <a:ext uri="{FF2B5EF4-FFF2-40B4-BE49-F238E27FC236}">
                      <a16:creationId xmlns:a16="http://schemas.microsoft.com/office/drawing/2014/main" id="{25D2E2F5-841A-5CCF-5099-48047734084A}"/>
                    </a:ext>
                  </a:extLst>
                </p:cNvPr>
                <p:cNvPicPr preferRelativeResize="0"/>
                <p:nvPr/>
              </p:nvPicPr>
              <p:blipFill rotWithShape="1">
                <a:blip r:embed="rId17">
                  <a:alphaModFix/>
                </a:blip>
                <a:srcRect/>
                <a:stretch/>
              </p:blipFill>
              <p:spPr>
                <a:xfrm>
                  <a:off x="28239501" y="7256868"/>
                  <a:ext cx="1096364" cy="1171168"/>
                </a:xfrm>
                <a:prstGeom prst="rect">
                  <a:avLst/>
                </a:prstGeom>
                <a:noFill/>
                <a:ln>
                  <a:noFill/>
                </a:ln>
              </p:spPr>
            </p:pic>
            <p:pic>
              <p:nvPicPr>
                <p:cNvPr id="44" name="Google Shape;487;p30" descr="A red sign with white text&#10;&#10;Description automatically generated with medium confidence">
                  <a:extLst>
                    <a:ext uri="{FF2B5EF4-FFF2-40B4-BE49-F238E27FC236}">
                      <a16:creationId xmlns:a16="http://schemas.microsoft.com/office/drawing/2014/main" id="{2E9DFD77-DB9B-C6CF-BB47-C21C1E0A899B}"/>
                    </a:ext>
                  </a:extLst>
                </p:cNvPr>
                <p:cNvPicPr preferRelativeResize="0"/>
                <p:nvPr/>
              </p:nvPicPr>
              <p:blipFill rotWithShape="1">
                <a:blip r:embed="rId18">
                  <a:alphaModFix/>
                </a:blip>
                <a:stretch/>
              </p:blipFill>
              <p:spPr>
                <a:xfrm>
                  <a:off x="28236750" y="8412784"/>
                  <a:ext cx="1485950" cy="427121"/>
                </a:xfrm>
                <a:prstGeom prst="rect">
                  <a:avLst/>
                </a:prstGeom>
                <a:noFill/>
                <a:ln>
                  <a:noFill/>
                </a:ln>
              </p:spPr>
            </p:pic>
          </p:grpSp>
          <p:pic>
            <p:nvPicPr>
              <p:cNvPr id="37" name="Graphic 36" descr="Paper with solid fill">
                <a:extLst>
                  <a:ext uri="{FF2B5EF4-FFF2-40B4-BE49-F238E27FC236}">
                    <a16:creationId xmlns:a16="http://schemas.microsoft.com/office/drawing/2014/main" id="{FEA7253A-8514-3ACA-B257-EC4425CEDE3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188041" y="5722455"/>
                <a:ext cx="2213697" cy="2213697"/>
              </a:xfrm>
              <a:prstGeom prst="rect">
                <a:avLst/>
              </a:prstGeom>
            </p:spPr>
          </p:pic>
          <p:pic>
            <p:nvPicPr>
              <p:cNvPr id="38" name="Google Shape;474;p30">
                <a:extLst>
                  <a:ext uri="{FF2B5EF4-FFF2-40B4-BE49-F238E27FC236}">
                    <a16:creationId xmlns:a16="http://schemas.microsoft.com/office/drawing/2014/main" id="{1102721E-595F-3A76-928E-2563D91D5A7B}"/>
                  </a:ext>
                </a:extLst>
              </p:cNvPr>
              <p:cNvPicPr preferRelativeResize="0"/>
              <p:nvPr/>
            </p:nvPicPr>
            <p:blipFill rotWithShape="1">
              <a:blip r:embed="rId13">
                <a:clrChange>
                  <a:clrFrom>
                    <a:srgbClr val="FFFFFF"/>
                  </a:clrFrom>
                  <a:clrTo>
                    <a:srgbClr val="FFFFFF">
                      <a:alpha val="0"/>
                    </a:srgbClr>
                  </a:clrTo>
                </a:clrChange>
                <a:alphaModFix/>
              </a:blip>
              <a:srcRect/>
              <a:stretch/>
            </p:blipFill>
            <p:spPr>
              <a:xfrm>
                <a:off x="22129727" y="10713212"/>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9" name="Google Shape;474;p30">
                <a:extLst>
                  <a:ext uri="{FF2B5EF4-FFF2-40B4-BE49-F238E27FC236}">
                    <a16:creationId xmlns:a16="http://schemas.microsoft.com/office/drawing/2014/main" id="{08F1CA36-0A01-34AD-C072-A5582FB11FEC}"/>
                  </a:ext>
                </a:extLst>
              </p:cNvPr>
              <p:cNvPicPr preferRelativeResize="0"/>
              <p:nvPr/>
            </p:nvPicPr>
            <p:blipFill rotWithShape="1">
              <a:blip r:embed="rId13">
                <a:clrChange>
                  <a:clrFrom>
                    <a:srgbClr val="FFFFFF"/>
                  </a:clrFrom>
                  <a:clrTo>
                    <a:srgbClr val="FFFFFF">
                      <a:alpha val="0"/>
                    </a:srgbClr>
                  </a:clrTo>
                </a:clrChange>
                <a:alphaModFix/>
                <a:duotone>
                  <a:schemeClr val="accent2">
                    <a:shade val="45000"/>
                    <a:satMod val="135000"/>
                  </a:schemeClr>
                  <a:prstClr val="white"/>
                </a:duotone>
              </a:blip>
              <a:srcRect/>
              <a:stretch/>
            </p:blipFill>
            <p:spPr>
              <a:xfrm>
                <a:off x="24477184" y="10763432"/>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40" name="Google Shape;481;p30" descr="Image result for PID icon">
                <a:extLst>
                  <a:ext uri="{FF2B5EF4-FFF2-40B4-BE49-F238E27FC236}">
                    <a16:creationId xmlns:a16="http://schemas.microsoft.com/office/drawing/2014/main" id="{E2AB0EC2-DE2E-A6F1-7891-3AF6E88FD76D}"/>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20522171" y="10194411"/>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41" name="Google Shape;481;p30" descr="Image result for PID icon">
                <a:extLst>
                  <a:ext uri="{FF2B5EF4-FFF2-40B4-BE49-F238E27FC236}">
                    <a16:creationId xmlns:a16="http://schemas.microsoft.com/office/drawing/2014/main" id="{3C1DD72B-B94D-8D02-7681-53FCA2D4FABD}"/>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16560783" y="9343810"/>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42" name="Graphic 41">
                <a:extLst>
                  <a:ext uri="{FF2B5EF4-FFF2-40B4-BE49-F238E27FC236}">
                    <a16:creationId xmlns:a16="http://schemas.microsoft.com/office/drawing/2014/main" id="{DD2CC05F-3296-62BC-87BD-3772740348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749453" y="6480584"/>
                <a:ext cx="1090872" cy="1090872"/>
              </a:xfrm>
              <a:prstGeom prst="rect">
                <a:avLst/>
              </a:prstGeom>
            </p:spPr>
          </p:pic>
        </p:grpSp>
        <p:pic>
          <p:nvPicPr>
            <p:cNvPr id="2" name="Google Shape;481;p30" descr="Image result for PID icon">
              <a:extLst>
                <a:ext uri="{FF2B5EF4-FFF2-40B4-BE49-F238E27FC236}">
                  <a16:creationId xmlns:a16="http://schemas.microsoft.com/office/drawing/2014/main" id="{AA46DF7E-F6ED-0A50-C3DE-6FFDD8685485}"/>
                </a:ext>
              </a:extLst>
            </p:cNvPr>
            <p:cNvPicPr preferRelativeResize="0"/>
            <p:nvPr/>
          </p:nvPicPr>
          <p:blipFill rotWithShape="1">
            <a:blip r:embed="rId16">
              <a:clrChange>
                <a:clrFrom>
                  <a:srgbClr val="FFFFFF"/>
                </a:clrFrom>
                <a:clrTo>
                  <a:srgbClr val="FFFFFF">
                    <a:alpha val="0"/>
                  </a:srgbClr>
                </a:clrTo>
              </a:clrChange>
              <a:duotone>
                <a:schemeClr val="accent4">
                  <a:shade val="45000"/>
                  <a:satMod val="135000"/>
                </a:schemeClr>
                <a:prstClr val="white"/>
              </a:duotone>
            </a:blip>
            <a:srcRect t="18194" b="36759"/>
            <a:stretch/>
          </p:blipFill>
          <p:spPr>
            <a:xfrm>
              <a:off x="654803" y="1391688"/>
              <a:ext cx="1092452" cy="523433"/>
            </a:xfrm>
            <a:prstGeom prst="rect">
              <a:avLst/>
            </a:prstGeom>
          </p:spPr>
        </p:pic>
      </p:grpSp>
      <p:sp>
        <p:nvSpPr>
          <p:cNvPr id="7" name="Title 1">
            <a:extLst>
              <a:ext uri="{FF2B5EF4-FFF2-40B4-BE49-F238E27FC236}">
                <a16:creationId xmlns:a16="http://schemas.microsoft.com/office/drawing/2014/main" id="{02EC4A09-7957-3CED-E67E-F9B4C068B645}"/>
              </a:ext>
            </a:extLst>
          </p:cNvPr>
          <p:cNvSpPr txBox="1">
            <a:spLocks/>
          </p:cNvSpPr>
          <p:nvPr/>
        </p:nvSpPr>
        <p:spPr>
          <a:xfrm>
            <a:off x="7303167" y="73162"/>
            <a:ext cx="4870885" cy="14216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nSpc>
                <a:spcPct val="110000"/>
              </a:lnSpc>
            </a:pPr>
            <a:r>
              <a:rPr lang="en-GB" sz="2000" b="1" dirty="0">
                <a:solidFill>
                  <a:schemeClr val="accent2"/>
                </a:solidFill>
                <a:latin typeface="+mn-lt"/>
              </a:rPr>
              <a:t>Reference</a:t>
            </a:r>
            <a:r>
              <a:rPr lang="en-GB" sz="2000" dirty="0">
                <a:solidFill>
                  <a:schemeClr val="bg2">
                    <a:lumMod val="25000"/>
                  </a:schemeClr>
                </a:solidFill>
                <a:latin typeface="+mn-lt"/>
              </a:rPr>
              <a:t> existing repositories</a:t>
            </a:r>
          </a:p>
          <a:p>
            <a:pPr>
              <a:lnSpc>
                <a:spcPct val="110000"/>
              </a:lnSpc>
            </a:pPr>
            <a:r>
              <a:rPr lang="en-GB" sz="2000" dirty="0">
                <a:solidFill>
                  <a:schemeClr val="bg2">
                    <a:lumMod val="25000"/>
                  </a:schemeClr>
                </a:solidFill>
                <a:latin typeface="+mn-lt"/>
              </a:rPr>
              <a:t>Re-use Web </a:t>
            </a:r>
            <a:r>
              <a:rPr lang="en-GB" sz="2000" b="1" dirty="0">
                <a:solidFill>
                  <a:schemeClr val="accent2"/>
                </a:solidFill>
                <a:latin typeface="+mn-lt"/>
              </a:rPr>
              <a:t>standards</a:t>
            </a:r>
            <a:r>
              <a:rPr lang="en-GB" sz="2000" dirty="0">
                <a:solidFill>
                  <a:schemeClr val="bg2">
                    <a:lumMod val="25000"/>
                  </a:schemeClr>
                </a:solidFill>
                <a:latin typeface="+mn-lt"/>
              </a:rPr>
              <a:t> (JSON-LD, schema.org)</a:t>
            </a:r>
            <a:br>
              <a:rPr lang="en-GB" sz="2000" dirty="0">
                <a:solidFill>
                  <a:schemeClr val="bg2">
                    <a:lumMod val="25000"/>
                  </a:schemeClr>
                </a:solidFill>
                <a:latin typeface="+mn-lt"/>
              </a:rPr>
            </a:br>
            <a:r>
              <a:rPr lang="en-GB" sz="2000" b="1" dirty="0">
                <a:solidFill>
                  <a:schemeClr val="accent2"/>
                </a:solidFill>
                <a:latin typeface="+mn-lt"/>
              </a:rPr>
              <a:t>Persistent identifiers </a:t>
            </a:r>
            <a:r>
              <a:rPr lang="en-GB" sz="2000" dirty="0">
                <a:solidFill>
                  <a:schemeClr val="bg2">
                    <a:lumMod val="25000"/>
                  </a:schemeClr>
                </a:solidFill>
                <a:latin typeface="+mn-lt"/>
              </a:rPr>
              <a:t>w/FAIR Signposting</a:t>
            </a:r>
          </a:p>
          <a:p>
            <a:pPr>
              <a:lnSpc>
                <a:spcPct val="110000"/>
              </a:lnSpc>
            </a:pPr>
            <a:r>
              <a:rPr lang="en-GB" sz="2000" dirty="0">
                <a:solidFill>
                  <a:schemeClr val="bg2">
                    <a:lumMod val="25000"/>
                  </a:schemeClr>
                </a:solidFill>
                <a:latin typeface="+mn-lt"/>
              </a:rPr>
              <a:t>Add </a:t>
            </a:r>
            <a:r>
              <a:rPr lang="en-GB" sz="2000" b="1" dirty="0">
                <a:solidFill>
                  <a:schemeClr val="accent2"/>
                </a:solidFill>
                <a:latin typeface="+mn-lt"/>
              </a:rPr>
              <a:t>context</a:t>
            </a:r>
            <a:r>
              <a:rPr lang="en-GB" sz="2000" b="1" dirty="0">
                <a:solidFill>
                  <a:schemeClr val="bg2">
                    <a:lumMod val="25000"/>
                  </a:schemeClr>
                </a:solidFill>
                <a:latin typeface="+mn-lt"/>
              </a:rPr>
              <a:t>:</a:t>
            </a:r>
            <a:r>
              <a:rPr lang="en-GB" sz="2000" dirty="0">
                <a:solidFill>
                  <a:schemeClr val="bg2">
                    <a:lumMod val="25000"/>
                  </a:schemeClr>
                </a:solidFill>
                <a:latin typeface="+mn-lt"/>
              </a:rPr>
              <a:t> people, projects, etc.</a:t>
            </a:r>
            <a:endParaRPr lang="en-GB" sz="2000" b="1" dirty="0">
              <a:solidFill>
                <a:schemeClr val="bg2">
                  <a:lumMod val="25000"/>
                </a:schemeClr>
              </a:solidFill>
              <a:latin typeface="+mn-lt"/>
            </a:endParaRPr>
          </a:p>
        </p:txBody>
      </p:sp>
      <p:sp>
        <p:nvSpPr>
          <p:cNvPr id="55" name="TextBox 54">
            <a:extLst>
              <a:ext uri="{FF2B5EF4-FFF2-40B4-BE49-F238E27FC236}">
                <a16:creationId xmlns:a16="http://schemas.microsoft.com/office/drawing/2014/main" id="{67F1F999-D801-AE3D-E944-16F5FEF106A2}"/>
              </a:ext>
            </a:extLst>
          </p:cNvPr>
          <p:cNvSpPr txBox="1"/>
          <p:nvPr/>
        </p:nvSpPr>
        <p:spPr>
          <a:xfrm>
            <a:off x="5497372" y="6481187"/>
            <a:ext cx="6103018" cy="369332"/>
          </a:xfrm>
          <a:prstGeom prst="rect">
            <a:avLst/>
          </a:prstGeom>
          <a:noFill/>
        </p:spPr>
        <p:txBody>
          <a:bodyPr wrap="square">
            <a:spAutoFit/>
          </a:bodyPr>
          <a:lstStyle/>
          <a:p>
            <a:r>
              <a:rPr lang="en-GB" dirty="0">
                <a:hlinkClick r:id="rId23"/>
              </a:rPr>
              <a:t>https://www.researchobject.org/ro-crate/specification.html</a:t>
            </a:r>
            <a:r>
              <a:rPr lang="en-GB" dirty="0"/>
              <a:t> </a:t>
            </a:r>
          </a:p>
        </p:txBody>
      </p:sp>
    </p:spTree>
    <p:extLst>
      <p:ext uri="{BB962C8B-B14F-4D97-AF65-F5344CB8AC3E}">
        <p14:creationId xmlns:p14="http://schemas.microsoft.com/office/powerpoint/2010/main" val="3827483615"/>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13865</TotalTime>
  <Words>7301</Words>
  <Application>Microsoft Macintosh PowerPoint</Application>
  <PresentationFormat>Widescreen</PresentationFormat>
  <Paragraphs>578</Paragraphs>
  <Slides>39</Slides>
  <Notes>39</Notes>
  <HiddenSlides>6</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62" baseType="lpstr">
      <vt:lpstr>Arial Unicode MS</vt:lpstr>
      <vt:lpstr>Arial</vt:lpstr>
      <vt:lpstr>Arial</vt:lpstr>
      <vt:lpstr>Bahnschrift SemiBold Condensed</vt:lpstr>
      <vt:lpstr>Calibri</vt:lpstr>
      <vt:lpstr>Cascadia Code</vt:lpstr>
      <vt:lpstr>Cascadia Code ExtraLight</vt:lpstr>
      <vt:lpstr>Cascadia Code Light</vt:lpstr>
      <vt:lpstr>Cascadia Code SemiBold</vt:lpstr>
      <vt:lpstr>Consolas</vt:lpstr>
      <vt:lpstr>Corbel</vt:lpstr>
      <vt:lpstr>Courier New</vt:lpstr>
      <vt:lpstr>Gill Sans Nova</vt:lpstr>
      <vt:lpstr>Gill Sans Nova Light</vt:lpstr>
      <vt:lpstr>Haettenschweiler</vt:lpstr>
      <vt:lpstr>Noto Sans Symbols</vt:lpstr>
      <vt:lpstr>Roboto Light</vt:lpstr>
      <vt:lpstr>Sagona Book</vt:lpstr>
      <vt:lpstr>Wingdings</vt:lpstr>
      <vt:lpstr>1_Office Theme</vt:lpstr>
      <vt:lpstr>2_Office Theme</vt:lpstr>
      <vt:lpstr>3_Office Theme</vt:lpstr>
      <vt:lpstr>Bitmap Image</vt:lpstr>
      <vt:lpstr>Building diverse FDO Collections using RO-Crate An overview of the RO-Crate concept and its implementations</vt:lpstr>
      <vt:lpstr>Repositories as collections</vt:lpstr>
      <vt:lpstr>Scattered and diverse metadata Multiple platforms and repositories</vt:lpstr>
      <vt:lpstr>PowerPoint Presentation</vt:lpstr>
      <vt:lpstr>Gathering diverse research outputs</vt:lpstr>
      <vt:lpstr>PowerPoint Presentation</vt:lpstr>
      <vt:lpstr>PowerPoint Presentation</vt:lpstr>
      <vt:lpstr>RO-Crate: Practical and general purpose</vt:lpstr>
      <vt:lpstr>Realizing FAIR Digital Objects with RO-Crate</vt:lpstr>
      <vt:lpstr>Techie deep-dive!</vt:lpstr>
      <vt:lpstr>PowerPoint Presentation</vt:lpstr>
      <vt:lpstr>RO-Crate Metadata File</vt:lpstr>
      <vt:lpstr>Metadata</vt:lpstr>
      <vt:lpstr>The collection has a focus </vt:lpstr>
      <vt:lpstr>Using common vocabularies</vt:lpstr>
      <vt:lpstr>PowerPoint Presentation</vt:lpstr>
      <vt:lpstr>PowerPoint Presentation</vt:lpstr>
      <vt:lpstr>RO-Crate in practice</vt:lpstr>
      <vt:lpstr>Collecting corpora for a  Language Data Commons</vt:lpstr>
      <vt:lpstr>Adding rich metadata to existing data platforms </vt:lpstr>
      <vt:lpstr>Data Cubes – earth observation data</vt:lpstr>
      <vt:lpstr>Annotating  plant research data</vt:lpstr>
      <vt:lpstr>BioConnect</vt:lpstr>
      <vt:lpstr>Building an  EOSC ecosystem of FAIR Workflows </vt:lpstr>
      <vt:lpstr>Provenance traces of  computational executions</vt:lpstr>
      <vt:lpstr>Federated Pipelines &amp; Provenance Packaging</vt:lpstr>
      <vt:lpstr>Five Safes RO-Crate Profile</vt:lpstr>
      <vt:lpstr>Biodiversity Digital Objects and Digital Twinning</vt:lpstr>
      <vt:lpstr>PowerPoint Presentation</vt:lpstr>
      <vt:lpstr>Profile Crate: Eating our own dog food</vt:lpstr>
      <vt:lpstr>RO-Crate as implementation of  FDO Collections</vt:lpstr>
      <vt:lpstr>PowerPoint Presentation</vt:lpstr>
      <vt:lpstr>Resolving RO-Crate FDOs using FAIR Signposting</vt:lpstr>
      <vt:lpstr>FAIR Signposting</vt:lpstr>
      <vt:lpstr>Discussion points</vt:lpstr>
      <vt:lpstr>What is common for a group of collections? </vt:lpstr>
      <vt:lpstr>Which machine-actions for collections?</vt:lpstr>
      <vt:lpstr>Open call: FAIR-IMPACT  Support Offer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HMC keynote</dc:title>
  <dc:creator>Carole Goble</dc:creator>
  <cp:lastModifiedBy>Michael Ofengenden</cp:lastModifiedBy>
  <cp:revision>410</cp:revision>
  <dcterms:created xsi:type="dcterms:W3CDTF">2022-09-25T16:25:50Z</dcterms:created>
  <dcterms:modified xsi:type="dcterms:W3CDTF">2025-08-12T17:20:50Z</dcterms:modified>
</cp:coreProperties>
</file>